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1.jpeg" ContentType="image/jpeg"/>
  <Override PartName="/ppt/notesSlides/notesSlide2.xml" ContentType="application/vnd.openxmlformats-officedocument.presentationml.notesSlide+xml"/>
  <Override PartName="/ppt/media/image2.jpeg" ContentType="image/jpeg"/>
  <Override PartName="/ppt/media/image3.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12192000" cy="6858000"/>
  <p:notesSz cx="6858000" cy="9144000"/>
  <p:defaultTextStyle>
    <a:lvl1pPr>
      <a:defRPr>
        <a:latin typeface="Calibri"/>
        <a:ea typeface="Calibri"/>
        <a:cs typeface="Calibri"/>
        <a:sym typeface="Calibri"/>
      </a:defRPr>
    </a:lvl1pPr>
    <a:lvl2pPr indent="457200">
      <a:defRPr>
        <a:latin typeface="Calibri"/>
        <a:ea typeface="Calibri"/>
        <a:cs typeface="Calibri"/>
        <a:sym typeface="Calibri"/>
      </a:defRPr>
    </a:lvl2pPr>
    <a:lvl3pPr indent="914400">
      <a:defRPr>
        <a:latin typeface="Calibri"/>
        <a:ea typeface="Calibri"/>
        <a:cs typeface="Calibri"/>
        <a:sym typeface="Calibri"/>
      </a:defRPr>
    </a:lvl3pPr>
    <a:lvl4pPr indent="1371600">
      <a:defRPr>
        <a:latin typeface="Calibri"/>
        <a:ea typeface="Calibri"/>
        <a:cs typeface="Calibri"/>
        <a:sym typeface="Calibri"/>
      </a:defRPr>
    </a:lvl4pPr>
    <a:lvl5pPr indent="1828800">
      <a:defRPr>
        <a:latin typeface="Calibri"/>
        <a:ea typeface="Calibri"/>
        <a:cs typeface="Calibri"/>
        <a:sym typeface="Calibri"/>
      </a:defRPr>
    </a:lvl5pPr>
    <a:lvl6pPr indent="2286000">
      <a:defRPr>
        <a:latin typeface="Calibri"/>
        <a:ea typeface="Calibri"/>
        <a:cs typeface="Calibri"/>
        <a:sym typeface="Calibri"/>
      </a:defRPr>
    </a:lvl6pPr>
    <a:lvl7pPr indent="2743200">
      <a:defRPr>
        <a:latin typeface="Calibri"/>
        <a:ea typeface="Calibri"/>
        <a:cs typeface="Calibri"/>
        <a:sym typeface="Calibri"/>
      </a:defRPr>
    </a:lvl7pPr>
    <a:lvl8pPr indent="3200400">
      <a:defRPr>
        <a:latin typeface="Calibri"/>
        <a:ea typeface="Calibri"/>
        <a:cs typeface="Calibri"/>
        <a:sym typeface="Calibri"/>
      </a:defRPr>
    </a:lvl8pPr>
    <a:lvl9pPr indent="3657600">
      <a:defRPr>
        <a:latin typeface="Calibri"/>
        <a:ea typeface="Calibri"/>
        <a:cs typeface="Calibri"/>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DD4EA"/>
          </a:solidFill>
        </a:fill>
      </a:tcStyle>
    </a:wholeTbl>
    <a:band2H>
      <a:tcTxStyle b="def" i="def"/>
      <a:tcStyle>
        <a:tcBdr/>
        <a:fill>
          <a:solidFill>
            <a:srgbClr val="E8EBF5"/>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472C4"/>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472C4"/>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472C4"/>
          </a:solidFill>
        </a:fill>
      </a:tcStyle>
    </a:firstRow>
  </a:tblStyle>
  <a:tblStyle styleId="{C7B018BB-80A7-4F77-B60F-C8B233D01FF8}"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E0E0E0"/>
          </a:solidFill>
        </a:fill>
      </a:tcStyle>
    </a:wholeTbl>
    <a:band2H>
      <a:tcTxStyle b="def" i="def"/>
      <a:tcStyle>
        <a:tcBdr/>
        <a:fill>
          <a:solidFill>
            <a:srgbClr val="F0F0F0"/>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A5A5A5"/>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A5A5A5"/>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A5A5A5"/>
          </a:solidFill>
        </a:fill>
      </a:tcStyle>
    </a:firstRow>
  </a:tblStyle>
  <a:tblStyle styleId="{EEE7283C-3CF3-47DC-8721-378D4A62B228}"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4E2CE"/>
          </a:solidFill>
        </a:fill>
      </a:tcStyle>
    </a:wholeTbl>
    <a:band2H>
      <a:tcTxStyle b="def" i="def"/>
      <a:tcStyle>
        <a:tcBdr/>
        <a:fill>
          <a:solidFill>
            <a:srgbClr val="EBF1E8"/>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0AD47"/>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0AD47"/>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0AD47"/>
          </a:solidFill>
        </a:fill>
      </a:tcStyle>
    </a:firstRow>
  </a:tblStyle>
  <a:tblStyle styleId="{CF821DB8-F4EB-4A41-A1BA-3FCAFE7338EE}" styleName="">
    <a:tblBg/>
    <a:wholeTbl>
      <a:tcTxStyle b="on" i="on">
        <a:font>
          <a:latin typeface="Calibri"/>
          <a:ea typeface="Calibri"/>
          <a:cs typeface="Calibri"/>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n">
        <a:font>
          <a:latin typeface="Calibri"/>
          <a:ea typeface="Calibri"/>
          <a:cs typeface="Calibri"/>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4472C4"/>
          </a:solidFill>
        </a:fill>
      </a:tcStyle>
    </a:firstCol>
    <a:lastRow>
      <a:tcTxStyle b="on" i="on">
        <a:font>
          <a:latin typeface="Calibri"/>
          <a:ea typeface="Calibri"/>
          <a:cs typeface="Calibri"/>
        </a:font>
        <a:srgbClr val="000000"/>
      </a:tcTxStyle>
      <a:tcStyle>
        <a:tcBdr>
          <a:left>
            <a:ln w="12700" cap="flat">
              <a:noFill/>
              <a:miter lim="400000"/>
            </a:ln>
          </a:left>
          <a:right>
            <a:ln w="12700" cap="flat">
              <a:noFill/>
              <a:miter lim="400000"/>
            </a:ln>
          </a:right>
          <a:top>
            <a:ln w="508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
          <a:latin typeface="Calibri"/>
          <a:ea typeface="Calibri"/>
          <a:cs typeface="Calibri"/>
        </a:font>
        <a:srgbClr val="FFFFFF"/>
      </a:tcTxStyle>
      <a:tcStyle>
        <a:tcBdr>
          <a:left>
            <a:ln w="12700" cap="flat">
              <a:noFill/>
              <a:miter lim="400000"/>
            </a:ln>
          </a:left>
          <a:right>
            <a:ln w="12700" cap="flat">
              <a:noFill/>
              <a:miter lim="400000"/>
            </a:ln>
          </a:right>
          <a:top>
            <a:ln w="254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4472C4"/>
          </a:solidFill>
        </a:fill>
      </a:tcStyle>
    </a:firstRow>
  </a:tblStyle>
  <a:tblStyle styleId="{33BA23B1-9221-436E-865A-0063620EA4FD}"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CACA"/>
          </a:solidFill>
        </a:fill>
      </a:tcStyle>
    </a:wholeTbl>
    <a:band2H>
      <a:tcTxStyle b="def" i="def"/>
      <a:tcStyle>
        <a:tcBdr/>
        <a:fill>
          <a:solidFill>
            <a:srgbClr val="E6E6E6"/>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Row>
  </a:tblStyle>
  <a:tblStyle styleId="{2708684C-4D16-4618-839F-0558EEFCDFE6}" styleName="">
    <a:tblBg/>
    <a:wholeTbl>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wholeTbl>
    <a:band2H>
      <a:tcTxStyle b="def" i="def"/>
      <a:tcStyle>
        <a:tcBdr/>
        <a:fill>
          <a:solidFill>
            <a:srgbClr val="FFFFFF"/>
          </a:solidFill>
        </a:fill>
      </a:tcStyle>
    </a:band2H>
    <a:firstCol>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firstCol>
    <a:lastRow>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508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lastRow>
    <a:firstRow>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254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Shape 46"/>
          <p:cNvSpPr/>
          <p:nvPr>
            <p:ph type="sldImg"/>
          </p:nvPr>
        </p:nvSpPr>
        <p:spPr>
          <a:xfrm>
            <a:off x="1143000" y="685800"/>
            <a:ext cx="4572000" cy="3429000"/>
          </a:xfrm>
          <a:prstGeom prst="rect">
            <a:avLst/>
          </a:prstGeom>
        </p:spPr>
        <p:txBody>
          <a:bodyPr/>
          <a:lstStyle/>
          <a:p>
            <a:pPr lvl="0"/>
          </a:p>
        </p:txBody>
      </p:sp>
      <p:sp>
        <p:nvSpPr>
          <p:cNvPr id="47" name="Shape 4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lnSpc>
        <a:spcPct val="117999"/>
      </a:lnSpc>
      <a:defRPr sz="2200">
        <a:latin typeface="+mn-lt"/>
        <a:ea typeface="+mn-ea"/>
        <a:cs typeface="+mn-cs"/>
        <a:sym typeface="Helvetica Neue"/>
      </a:defRPr>
    </a:lvl1pPr>
    <a:lvl2pPr indent="228600" defTabSz="457200">
      <a:lnSpc>
        <a:spcPct val="117999"/>
      </a:lnSpc>
      <a:defRPr sz="2200">
        <a:latin typeface="+mn-lt"/>
        <a:ea typeface="+mn-ea"/>
        <a:cs typeface="+mn-cs"/>
        <a:sym typeface="Helvetica Neue"/>
      </a:defRPr>
    </a:lvl2pPr>
    <a:lvl3pPr indent="457200" defTabSz="457200">
      <a:lnSpc>
        <a:spcPct val="117999"/>
      </a:lnSpc>
      <a:defRPr sz="2200">
        <a:latin typeface="+mn-lt"/>
        <a:ea typeface="+mn-ea"/>
        <a:cs typeface="+mn-cs"/>
        <a:sym typeface="Helvetica Neue"/>
      </a:defRPr>
    </a:lvl3pPr>
    <a:lvl4pPr indent="685800" defTabSz="457200">
      <a:lnSpc>
        <a:spcPct val="117999"/>
      </a:lnSpc>
      <a:defRPr sz="2200">
        <a:latin typeface="+mn-lt"/>
        <a:ea typeface="+mn-ea"/>
        <a:cs typeface="+mn-cs"/>
        <a:sym typeface="Helvetica Neue"/>
      </a:defRPr>
    </a:lvl4pPr>
    <a:lvl5pPr indent="914400" defTabSz="457200">
      <a:lnSpc>
        <a:spcPct val="117999"/>
      </a:lnSpc>
      <a:defRPr sz="2200">
        <a:latin typeface="+mn-lt"/>
        <a:ea typeface="+mn-ea"/>
        <a:cs typeface="+mn-cs"/>
        <a:sym typeface="Helvetica Neue"/>
      </a:defRPr>
    </a:lvl5pPr>
    <a:lvl6pPr indent="1143000" defTabSz="457200">
      <a:lnSpc>
        <a:spcPct val="117999"/>
      </a:lnSpc>
      <a:defRPr sz="2200">
        <a:latin typeface="+mn-lt"/>
        <a:ea typeface="+mn-ea"/>
        <a:cs typeface="+mn-cs"/>
        <a:sym typeface="Helvetica Neue"/>
      </a:defRPr>
    </a:lvl6pPr>
    <a:lvl7pPr indent="1371600" defTabSz="457200">
      <a:lnSpc>
        <a:spcPct val="117999"/>
      </a:lnSpc>
      <a:defRPr sz="2200">
        <a:latin typeface="+mn-lt"/>
        <a:ea typeface="+mn-ea"/>
        <a:cs typeface="+mn-cs"/>
        <a:sym typeface="Helvetica Neue"/>
      </a:defRPr>
    </a:lvl7pPr>
    <a:lvl8pPr indent="1600200" defTabSz="457200">
      <a:lnSpc>
        <a:spcPct val="117999"/>
      </a:lnSpc>
      <a:defRPr sz="2200">
        <a:latin typeface="+mn-lt"/>
        <a:ea typeface="+mn-ea"/>
        <a:cs typeface="+mn-cs"/>
        <a:sym typeface="Helvetica Neue"/>
      </a:defRPr>
    </a:lvl8pPr>
    <a:lvl9pPr indent="1828800" defTabSz="457200">
      <a:lnSpc>
        <a:spcPct val="117999"/>
      </a:lnSpc>
      <a:defRPr sz="2200">
        <a:latin typeface="+mn-lt"/>
        <a:ea typeface="+mn-ea"/>
        <a:cs typeface="+mn-cs"/>
        <a:sym typeface="Helvetica Neue"/>
      </a:defRPr>
    </a:lvl9pPr>
  </p:notesStyle>
</p:notesMaster>
</file>

<file path=ppt/notesSlides/_rels/notesSlide1.xml.rels><?xml version="1.0" encoding="UTF-8" standalone="yes"?><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4" name="Shape 54"/>
          <p:cNvSpPr/>
          <p:nvPr>
            <p:ph type="sldImg"/>
          </p:nvPr>
        </p:nvSpPr>
        <p:spPr>
          <a:prstGeom prst="rect">
            <a:avLst/>
          </a:prstGeom>
        </p:spPr>
        <p:txBody>
          <a:bodyPr/>
          <a:lstStyle/>
          <a:p>
            <a:pPr lvl="0"/>
          </a:p>
        </p:txBody>
      </p:sp>
      <p:sp>
        <p:nvSpPr>
          <p:cNvPr id="55" name="Shape 55"/>
          <p:cNvSpPr/>
          <p:nvPr>
            <p:ph type="body" sz="quarter" idx="1"/>
          </p:nvPr>
        </p:nvSpPr>
        <p:spPr>
          <a:prstGeom prst="rect">
            <a:avLst/>
          </a:prstGeom>
        </p:spPr>
        <p:txBody>
          <a:bodyPr/>
          <a:lstStyle>
            <a:lvl1pPr defTabSz="914400">
              <a:lnSpc>
                <a:spcPct val="100000"/>
              </a:lnSpc>
              <a:defRPr sz="1200">
                <a:latin typeface="Calibri"/>
                <a:ea typeface="Calibri"/>
                <a:cs typeface="Calibri"/>
                <a:sym typeface="Calibri"/>
              </a:defRPr>
            </a:lvl1pPr>
          </a:lstStyle>
          <a:p>
            <a:pPr lvl="0">
              <a:defRPr sz="1800"/>
            </a:pPr>
            <a:r>
              <a:rPr sz="1200"/>
              <a:t>Portada con imagen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9" name="Shape 79"/>
          <p:cNvSpPr/>
          <p:nvPr>
            <p:ph type="sldImg"/>
          </p:nvPr>
        </p:nvSpPr>
        <p:spPr>
          <a:prstGeom prst="rect">
            <a:avLst/>
          </a:prstGeom>
        </p:spPr>
        <p:txBody>
          <a:bodyPr/>
          <a:lstStyle/>
          <a:p>
            <a:pPr lvl="0"/>
          </a:p>
        </p:txBody>
      </p:sp>
      <p:sp>
        <p:nvSpPr>
          <p:cNvPr id="80" name="Shape 80"/>
          <p:cNvSpPr/>
          <p:nvPr>
            <p:ph type="body" sz="quarter" idx="1"/>
          </p:nvPr>
        </p:nvSpPr>
        <p:spPr>
          <a:prstGeom prst="rect">
            <a:avLst/>
          </a:prstGeom>
        </p:spPr>
        <p:txBody>
          <a:bodyPr/>
          <a:lstStyle>
            <a:lvl1pPr defTabSz="914400">
              <a:lnSpc>
                <a:spcPct val="100000"/>
              </a:lnSpc>
              <a:defRPr sz="1200">
                <a:latin typeface="Calibri"/>
                <a:ea typeface="Calibri"/>
                <a:cs typeface="Calibri"/>
                <a:sym typeface="Calibri"/>
              </a:defRPr>
            </a:lvl1pPr>
          </a:lstStyle>
          <a:p>
            <a:pPr lvl="0">
              <a:defRPr sz="1800"/>
            </a:pPr>
            <a:r>
              <a:rPr sz="1200"/>
              <a:t>Portada sencilla</a:t>
            </a: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1" showMasterPhAnim="1">
  <p:cSld name="Diapositiva de título">
    <p:spTree>
      <p:nvGrpSpPr>
        <p:cNvPr id="1" name=""/>
        <p:cNvGrpSpPr/>
        <p:nvPr/>
      </p:nvGrpSpPr>
      <p:grpSpPr>
        <a:xfrm>
          <a:off x="0" y="0"/>
          <a:ext cx="0" cy="0"/>
          <a:chOff x="0" y="0"/>
          <a:chExt cx="0" cy="0"/>
        </a:xfrm>
      </p:grpSpPr>
      <p:sp>
        <p:nvSpPr>
          <p:cNvPr id="6" name="Shape 6"/>
          <p:cNvSpPr/>
          <p:nvPr>
            <p:ph type="title"/>
          </p:nvPr>
        </p:nvSpPr>
        <p:spPr>
          <a:xfrm>
            <a:off x="1524000" y="0"/>
            <a:ext cx="9144000" cy="3509963"/>
          </a:xfrm>
          <a:prstGeom prst="rect">
            <a:avLst/>
          </a:prstGeom>
        </p:spPr>
        <p:txBody>
          <a:bodyPr anchor="b"/>
          <a:lstStyle>
            <a:lvl1pPr algn="ctr">
              <a:defRPr sz="6000"/>
            </a:lvl1pPr>
          </a:lstStyle>
          <a:p>
            <a:pPr lvl="0">
              <a:defRPr sz="1800"/>
            </a:pPr>
            <a:r>
              <a:rPr sz="6000"/>
              <a:t>Texto del título</a:t>
            </a:r>
          </a:p>
        </p:txBody>
      </p:sp>
      <p:sp>
        <p:nvSpPr>
          <p:cNvPr id="7" name="Shape 7"/>
          <p:cNvSpPr/>
          <p:nvPr>
            <p:ph type="body" idx="1"/>
          </p:nvPr>
        </p:nvSpPr>
        <p:spPr>
          <a:xfrm>
            <a:off x="1524000" y="3602037"/>
            <a:ext cx="9144000" cy="32559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pPr lvl="0">
              <a:defRPr sz="1800"/>
            </a:pPr>
            <a:r>
              <a:rPr sz="2400"/>
              <a:t>Nivel de texto 1</a:t>
            </a:r>
            <a:endParaRPr sz="2400"/>
          </a:p>
          <a:p>
            <a:pPr lvl="1">
              <a:defRPr sz="1800"/>
            </a:pPr>
            <a:r>
              <a:rPr sz="2400"/>
              <a:t>Nivel de texto 2</a:t>
            </a:r>
            <a:endParaRPr sz="2400"/>
          </a:p>
          <a:p>
            <a:pPr lvl="2">
              <a:defRPr sz="1800"/>
            </a:pPr>
            <a:r>
              <a:rPr sz="2400"/>
              <a:t>Nivel de texto 3</a:t>
            </a:r>
            <a:endParaRPr sz="2400"/>
          </a:p>
          <a:p>
            <a:pPr lvl="3">
              <a:defRPr sz="1800"/>
            </a:pPr>
            <a:r>
              <a:rPr sz="2400"/>
              <a:t>Nivel de texto 4</a:t>
            </a:r>
            <a:endParaRPr sz="2400"/>
          </a:p>
          <a:p>
            <a:pPr lvl="4">
              <a:defRPr sz="1800"/>
            </a:pPr>
            <a:r>
              <a:rPr sz="2400"/>
              <a:t>Nivel de texto 5</a:t>
            </a:r>
          </a:p>
        </p:txBody>
      </p:sp>
      <p:sp>
        <p:nvSpPr>
          <p:cNvPr id="8" name="Shape 8"/>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ítulo y objeto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sz="1800"/>
            </a:pPr>
            <a:r>
              <a:rPr sz="4400"/>
              <a:t>Texto del título</a:t>
            </a:r>
          </a:p>
        </p:txBody>
      </p:sp>
      <p:sp>
        <p:nvSpPr>
          <p:cNvPr id="11" name="Shape 11"/>
          <p:cNvSpPr/>
          <p:nvPr>
            <p:ph type="body" idx="1"/>
          </p:nvPr>
        </p:nvSpPr>
        <p:spPr>
          <a:prstGeom prst="rect">
            <a:avLst/>
          </a:prstGeom>
        </p:spPr>
        <p:txBody>
          <a:bodyPr/>
          <a:lstStyle/>
          <a:p>
            <a:pPr lvl="0">
              <a:defRPr sz="1800"/>
            </a:pPr>
            <a:r>
              <a:rPr sz="2800"/>
              <a:t>Nivel de texto 1</a:t>
            </a:r>
            <a:endParaRPr sz="2800"/>
          </a:p>
          <a:p>
            <a:pPr lvl="1">
              <a:defRPr sz="1800"/>
            </a:pPr>
            <a:r>
              <a:rPr sz="2800"/>
              <a:t>Nivel de texto 2</a:t>
            </a:r>
            <a:endParaRPr sz="2800"/>
          </a:p>
          <a:p>
            <a:pPr lvl="2">
              <a:defRPr sz="1800"/>
            </a:pPr>
            <a:r>
              <a:rPr sz="2800"/>
              <a:t>Nivel de texto 3</a:t>
            </a:r>
            <a:endParaRPr sz="2800"/>
          </a:p>
          <a:p>
            <a:pPr lvl="3">
              <a:defRPr sz="1800"/>
            </a:pPr>
            <a:r>
              <a:rPr sz="2800"/>
              <a:t>Nivel de texto 4</a:t>
            </a:r>
            <a:endParaRPr sz="2800"/>
          </a:p>
          <a:p>
            <a:pPr lvl="4">
              <a:defRPr sz="1800"/>
            </a:pPr>
            <a:r>
              <a:rPr sz="2800"/>
              <a:t>Nivel de texto 5</a:t>
            </a:r>
          </a:p>
        </p:txBody>
      </p:sp>
      <p:sp>
        <p:nvSpPr>
          <p:cNvPr id="12" name="Shape 12"/>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Encabezado de sección">
    <p:spTree>
      <p:nvGrpSpPr>
        <p:cNvPr id="1" name=""/>
        <p:cNvGrpSpPr/>
        <p:nvPr/>
      </p:nvGrpSpPr>
      <p:grpSpPr>
        <a:xfrm>
          <a:off x="0" y="0"/>
          <a:ext cx="0" cy="0"/>
          <a:chOff x="0" y="0"/>
          <a:chExt cx="0" cy="0"/>
        </a:xfrm>
      </p:grpSpPr>
      <p:sp>
        <p:nvSpPr>
          <p:cNvPr id="14" name="Shape 14"/>
          <p:cNvSpPr/>
          <p:nvPr>
            <p:ph type="title"/>
          </p:nvPr>
        </p:nvSpPr>
        <p:spPr>
          <a:xfrm>
            <a:off x="831850" y="0"/>
            <a:ext cx="10515600" cy="4562475"/>
          </a:xfrm>
          <a:prstGeom prst="rect">
            <a:avLst/>
          </a:prstGeom>
        </p:spPr>
        <p:txBody>
          <a:bodyPr anchor="b"/>
          <a:lstStyle>
            <a:lvl1pPr>
              <a:defRPr sz="6000"/>
            </a:lvl1pPr>
          </a:lstStyle>
          <a:p>
            <a:pPr lvl="0">
              <a:defRPr sz="1800"/>
            </a:pPr>
            <a:r>
              <a:rPr sz="6000"/>
              <a:t>Texto del título</a:t>
            </a:r>
          </a:p>
        </p:txBody>
      </p:sp>
      <p:sp>
        <p:nvSpPr>
          <p:cNvPr id="15" name="Shape 15"/>
          <p:cNvSpPr/>
          <p:nvPr>
            <p:ph type="body" idx="1"/>
          </p:nvPr>
        </p:nvSpPr>
        <p:spPr>
          <a:xfrm>
            <a:off x="831850" y="4589462"/>
            <a:ext cx="10515600" cy="226853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pPr lvl="0">
              <a:defRPr sz="1800">
                <a:solidFill>
                  <a:srgbClr val="000000"/>
                </a:solidFill>
              </a:defRPr>
            </a:pPr>
            <a:r>
              <a:rPr sz="2400">
                <a:solidFill>
                  <a:srgbClr val="888888"/>
                </a:solidFill>
              </a:rPr>
              <a:t>Nivel de texto 1</a:t>
            </a:r>
            <a:endParaRPr sz="2400">
              <a:solidFill>
                <a:srgbClr val="888888"/>
              </a:solidFill>
            </a:endParaRPr>
          </a:p>
          <a:p>
            <a:pPr lvl="1">
              <a:defRPr sz="1800">
                <a:solidFill>
                  <a:srgbClr val="000000"/>
                </a:solidFill>
              </a:defRPr>
            </a:pPr>
            <a:r>
              <a:rPr sz="2400">
                <a:solidFill>
                  <a:srgbClr val="888888"/>
                </a:solidFill>
              </a:rPr>
              <a:t>Nivel de texto 2</a:t>
            </a:r>
            <a:endParaRPr sz="2400">
              <a:solidFill>
                <a:srgbClr val="888888"/>
              </a:solidFill>
            </a:endParaRPr>
          </a:p>
          <a:p>
            <a:pPr lvl="2">
              <a:defRPr sz="1800">
                <a:solidFill>
                  <a:srgbClr val="000000"/>
                </a:solidFill>
              </a:defRPr>
            </a:pPr>
            <a:r>
              <a:rPr sz="2400">
                <a:solidFill>
                  <a:srgbClr val="888888"/>
                </a:solidFill>
              </a:rPr>
              <a:t>Nivel de texto 3</a:t>
            </a:r>
            <a:endParaRPr sz="2400">
              <a:solidFill>
                <a:srgbClr val="888888"/>
              </a:solidFill>
            </a:endParaRPr>
          </a:p>
          <a:p>
            <a:pPr lvl="3">
              <a:defRPr sz="1800">
                <a:solidFill>
                  <a:srgbClr val="000000"/>
                </a:solidFill>
              </a:defRPr>
            </a:pPr>
            <a:r>
              <a:rPr sz="2400">
                <a:solidFill>
                  <a:srgbClr val="888888"/>
                </a:solidFill>
              </a:rPr>
              <a:t>Nivel de texto 4</a:t>
            </a:r>
            <a:endParaRPr sz="2400">
              <a:solidFill>
                <a:srgbClr val="888888"/>
              </a:solidFill>
            </a:endParaRPr>
          </a:p>
          <a:p>
            <a:pPr lvl="4">
              <a:defRPr sz="1800">
                <a:solidFill>
                  <a:srgbClr val="000000"/>
                </a:solidFill>
              </a:defRPr>
            </a:pPr>
            <a:r>
              <a:rPr sz="2400">
                <a:solidFill>
                  <a:srgbClr val="888888"/>
                </a:solidFill>
              </a:rPr>
              <a:t>Nivel de texto 5</a:t>
            </a:r>
          </a:p>
        </p:txBody>
      </p:sp>
      <p:sp>
        <p:nvSpPr>
          <p:cNvPr id="16" name="Shape 16"/>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Dos objetos">
    <p:spTree>
      <p:nvGrpSpPr>
        <p:cNvPr id="1" name=""/>
        <p:cNvGrpSpPr/>
        <p:nvPr/>
      </p:nvGrpSpPr>
      <p:grpSpPr>
        <a:xfrm>
          <a:off x="0" y="0"/>
          <a:ext cx="0" cy="0"/>
          <a:chOff x="0" y="0"/>
          <a:chExt cx="0" cy="0"/>
        </a:xfrm>
      </p:grpSpPr>
      <p:sp>
        <p:nvSpPr>
          <p:cNvPr id="18" name="Shape 18"/>
          <p:cNvSpPr/>
          <p:nvPr>
            <p:ph type="title"/>
          </p:nvPr>
        </p:nvSpPr>
        <p:spPr>
          <a:prstGeom prst="rect">
            <a:avLst/>
          </a:prstGeom>
        </p:spPr>
        <p:txBody>
          <a:bodyPr/>
          <a:lstStyle/>
          <a:p>
            <a:pPr lvl="0">
              <a:defRPr sz="1800"/>
            </a:pPr>
            <a:r>
              <a:rPr sz="4400"/>
              <a:t>Texto del título</a:t>
            </a:r>
          </a:p>
        </p:txBody>
      </p:sp>
      <p:sp>
        <p:nvSpPr>
          <p:cNvPr id="19" name="Shape 19"/>
          <p:cNvSpPr/>
          <p:nvPr>
            <p:ph type="body" idx="1"/>
          </p:nvPr>
        </p:nvSpPr>
        <p:spPr>
          <a:xfrm>
            <a:off x="838200" y="1825625"/>
            <a:ext cx="5181600" cy="5032375"/>
          </a:xfrm>
          <a:prstGeom prst="rect">
            <a:avLst/>
          </a:prstGeom>
        </p:spPr>
        <p:txBody>
          <a:bodyPr/>
          <a:lstStyle/>
          <a:p>
            <a:pPr lvl="0">
              <a:defRPr sz="1800"/>
            </a:pPr>
            <a:r>
              <a:rPr sz="2800"/>
              <a:t>Nivel de texto 1</a:t>
            </a:r>
            <a:endParaRPr sz="2800"/>
          </a:p>
          <a:p>
            <a:pPr lvl="1">
              <a:defRPr sz="1800"/>
            </a:pPr>
            <a:r>
              <a:rPr sz="2800"/>
              <a:t>Nivel de texto 2</a:t>
            </a:r>
            <a:endParaRPr sz="2800"/>
          </a:p>
          <a:p>
            <a:pPr lvl="2">
              <a:defRPr sz="1800"/>
            </a:pPr>
            <a:r>
              <a:rPr sz="2800"/>
              <a:t>Nivel de texto 3</a:t>
            </a:r>
            <a:endParaRPr sz="2800"/>
          </a:p>
          <a:p>
            <a:pPr lvl="3">
              <a:defRPr sz="1800"/>
            </a:pPr>
            <a:r>
              <a:rPr sz="2800"/>
              <a:t>Nivel de texto 4</a:t>
            </a:r>
            <a:endParaRPr sz="2800"/>
          </a:p>
          <a:p>
            <a:pPr lvl="4">
              <a:defRPr sz="1800"/>
            </a:pPr>
            <a:r>
              <a:rPr sz="2800"/>
              <a:t>Nivel de texto 5</a:t>
            </a:r>
          </a:p>
        </p:txBody>
      </p:sp>
      <p:sp>
        <p:nvSpPr>
          <p:cNvPr id="20" name="Shape 20"/>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Comparación">
    <p:spTree>
      <p:nvGrpSpPr>
        <p:cNvPr id="1" name=""/>
        <p:cNvGrpSpPr/>
        <p:nvPr/>
      </p:nvGrpSpPr>
      <p:grpSpPr>
        <a:xfrm>
          <a:off x="0" y="0"/>
          <a:ext cx="0" cy="0"/>
          <a:chOff x="0" y="0"/>
          <a:chExt cx="0" cy="0"/>
        </a:xfrm>
      </p:grpSpPr>
      <p:sp>
        <p:nvSpPr>
          <p:cNvPr id="22" name="Shape 22"/>
          <p:cNvSpPr/>
          <p:nvPr>
            <p:ph type="title"/>
          </p:nvPr>
        </p:nvSpPr>
        <p:spPr>
          <a:xfrm>
            <a:off x="839787" y="365125"/>
            <a:ext cx="10515601" cy="1325563"/>
          </a:xfrm>
          <a:prstGeom prst="rect">
            <a:avLst/>
          </a:prstGeom>
        </p:spPr>
        <p:txBody>
          <a:bodyPr/>
          <a:lstStyle/>
          <a:p>
            <a:pPr lvl="0">
              <a:defRPr sz="1800"/>
            </a:pPr>
            <a:r>
              <a:rPr sz="4400"/>
              <a:t>Texto del título</a:t>
            </a:r>
          </a:p>
        </p:txBody>
      </p:sp>
      <p:sp>
        <p:nvSpPr>
          <p:cNvPr id="23" name="Shape 23"/>
          <p:cNvSpPr/>
          <p:nvPr>
            <p:ph type="body" idx="1"/>
          </p:nvPr>
        </p:nvSpPr>
        <p:spPr>
          <a:xfrm>
            <a:off x="839787" y="1681163"/>
            <a:ext cx="5157789" cy="823913"/>
          </a:xfrm>
          <a:prstGeom prst="rect">
            <a:avLst/>
          </a:prstGeom>
        </p:spPr>
        <p:txBody>
          <a:bodyPr anchor="b"/>
          <a:lstStyle>
            <a:lvl1pPr marL="0" indent="0">
              <a:buSzTx/>
              <a:buFontTx/>
              <a:buNone/>
              <a:defRPr b="1" sz="2400"/>
            </a:lvl1pPr>
            <a:lvl2pPr marL="0" indent="457200">
              <a:buSzTx/>
              <a:buFontTx/>
              <a:buNone/>
              <a:defRPr b="1" sz="2400"/>
            </a:lvl2pPr>
            <a:lvl3pPr marL="0" indent="914400">
              <a:buSzTx/>
              <a:buFontTx/>
              <a:buNone/>
              <a:defRPr b="1" sz="2400"/>
            </a:lvl3pPr>
            <a:lvl4pPr marL="0" indent="1371600">
              <a:buSzTx/>
              <a:buFontTx/>
              <a:buNone/>
              <a:defRPr b="1" sz="2400"/>
            </a:lvl4pPr>
            <a:lvl5pPr marL="0" indent="1828800">
              <a:buSzTx/>
              <a:buFontTx/>
              <a:buNone/>
              <a:defRPr b="1" sz="2400"/>
            </a:lvl5pPr>
          </a:lstStyle>
          <a:p>
            <a:pPr lvl="0">
              <a:defRPr b="0" sz="1800"/>
            </a:pPr>
            <a:r>
              <a:rPr b="1" sz="2400"/>
              <a:t>Nivel de texto 1</a:t>
            </a:r>
            <a:endParaRPr b="1" sz="2400"/>
          </a:p>
          <a:p>
            <a:pPr lvl="1">
              <a:defRPr b="0" sz="1800"/>
            </a:pPr>
            <a:r>
              <a:rPr b="1" sz="2400"/>
              <a:t>Nivel de texto 2</a:t>
            </a:r>
            <a:endParaRPr b="1" sz="2400"/>
          </a:p>
          <a:p>
            <a:pPr lvl="2">
              <a:defRPr b="0" sz="1800"/>
            </a:pPr>
            <a:r>
              <a:rPr b="1" sz="2400"/>
              <a:t>Nivel de texto 3</a:t>
            </a:r>
            <a:endParaRPr b="1" sz="2400"/>
          </a:p>
          <a:p>
            <a:pPr lvl="3">
              <a:defRPr b="0" sz="1800"/>
            </a:pPr>
            <a:r>
              <a:rPr b="1" sz="2400"/>
              <a:t>Nivel de texto 4</a:t>
            </a:r>
            <a:endParaRPr b="1" sz="2400"/>
          </a:p>
          <a:p>
            <a:pPr lvl="4">
              <a:defRPr b="0" sz="1800"/>
            </a:pPr>
            <a:r>
              <a:rPr b="1" sz="2400"/>
              <a:t>Nivel de texto 5</a:t>
            </a:r>
          </a:p>
        </p:txBody>
      </p:sp>
      <p:sp>
        <p:nvSpPr>
          <p:cNvPr id="24" name="Shape 24"/>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Solo el título">
    <p:spTree>
      <p:nvGrpSpPr>
        <p:cNvPr id="1" name=""/>
        <p:cNvGrpSpPr/>
        <p:nvPr/>
      </p:nvGrpSpPr>
      <p:grpSpPr>
        <a:xfrm>
          <a:off x="0" y="0"/>
          <a:ext cx="0" cy="0"/>
          <a:chOff x="0" y="0"/>
          <a:chExt cx="0" cy="0"/>
        </a:xfrm>
      </p:grpSpPr>
      <p:sp>
        <p:nvSpPr>
          <p:cNvPr id="26" name="Shape 26"/>
          <p:cNvSpPr/>
          <p:nvPr>
            <p:ph type="title"/>
          </p:nvPr>
        </p:nvSpPr>
        <p:spPr>
          <a:xfrm>
            <a:off x="838200" y="365125"/>
            <a:ext cx="10515600" cy="1325563"/>
          </a:xfrm>
          <a:prstGeom prst="rect">
            <a:avLst/>
          </a:prstGeom>
        </p:spPr>
        <p:txBody>
          <a:bodyPr/>
          <a:lstStyle/>
          <a:p>
            <a:pPr lvl="0">
              <a:defRPr sz="1800"/>
            </a:pPr>
            <a:r>
              <a:rPr sz="4400"/>
              <a:t>Texto del título</a:t>
            </a:r>
          </a:p>
        </p:txBody>
      </p:sp>
      <p:sp>
        <p:nvSpPr>
          <p:cNvPr id="27" name="Shape 27"/>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En blanco">
    <p:spTree>
      <p:nvGrpSpPr>
        <p:cNvPr id="1" name=""/>
        <p:cNvGrpSpPr/>
        <p:nvPr/>
      </p:nvGrpSpPr>
      <p:grpSpPr>
        <a:xfrm>
          <a:off x="0" y="0"/>
          <a:ext cx="0" cy="0"/>
          <a:chOff x="0" y="0"/>
          <a:chExt cx="0" cy="0"/>
        </a:xfrm>
      </p:grpSpPr>
      <p:sp>
        <p:nvSpPr>
          <p:cNvPr id="29" name="Shape 29"/>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Contenido con título">
    <p:spTree>
      <p:nvGrpSpPr>
        <p:cNvPr id="1" name=""/>
        <p:cNvGrpSpPr/>
        <p:nvPr/>
      </p:nvGrpSpPr>
      <p:grpSpPr>
        <a:xfrm>
          <a:off x="0" y="0"/>
          <a:ext cx="0" cy="0"/>
          <a:chOff x="0" y="0"/>
          <a:chExt cx="0" cy="0"/>
        </a:xfrm>
      </p:grpSpPr>
      <p:sp>
        <p:nvSpPr>
          <p:cNvPr id="31" name="Shape 31"/>
          <p:cNvSpPr/>
          <p:nvPr>
            <p:ph type="title"/>
          </p:nvPr>
        </p:nvSpPr>
        <p:spPr>
          <a:xfrm>
            <a:off x="839787" y="0"/>
            <a:ext cx="3932239" cy="2057400"/>
          </a:xfrm>
          <a:prstGeom prst="rect">
            <a:avLst/>
          </a:prstGeom>
        </p:spPr>
        <p:txBody>
          <a:bodyPr anchor="b"/>
          <a:lstStyle>
            <a:lvl1pPr>
              <a:defRPr sz="3200"/>
            </a:lvl1pPr>
          </a:lstStyle>
          <a:p>
            <a:pPr lvl="0">
              <a:defRPr sz="1800"/>
            </a:pPr>
            <a:r>
              <a:rPr sz="3200"/>
              <a:t>Texto del título</a:t>
            </a:r>
          </a:p>
        </p:txBody>
      </p:sp>
      <p:sp>
        <p:nvSpPr>
          <p:cNvPr id="32" name="Shape 32"/>
          <p:cNvSpPr/>
          <p:nvPr>
            <p:ph type="body" idx="1"/>
          </p:nvPr>
        </p:nvSpPr>
        <p:spPr>
          <a:xfrm>
            <a:off x="5183187" y="987425"/>
            <a:ext cx="6172201" cy="587057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lvl="0">
              <a:defRPr sz="1800"/>
            </a:pPr>
            <a:r>
              <a:rPr sz="3200"/>
              <a:t>Nivel de texto 1</a:t>
            </a:r>
            <a:endParaRPr sz="3200"/>
          </a:p>
          <a:p>
            <a:pPr lvl="1">
              <a:defRPr sz="1800"/>
            </a:pPr>
            <a:r>
              <a:rPr sz="3200"/>
              <a:t>Nivel de texto 2</a:t>
            </a:r>
            <a:endParaRPr sz="3200"/>
          </a:p>
          <a:p>
            <a:pPr lvl="2">
              <a:defRPr sz="1800"/>
            </a:pPr>
            <a:r>
              <a:rPr sz="3200"/>
              <a:t>Nivel de texto 3</a:t>
            </a:r>
            <a:endParaRPr sz="3200"/>
          </a:p>
          <a:p>
            <a:pPr lvl="3">
              <a:defRPr sz="1800"/>
            </a:pPr>
            <a:r>
              <a:rPr sz="3200"/>
              <a:t>Nivel de texto 4</a:t>
            </a:r>
            <a:endParaRPr sz="3200"/>
          </a:p>
          <a:p>
            <a:pPr lvl="4">
              <a:defRPr sz="1800"/>
            </a:pPr>
            <a:r>
              <a:rPr sz="3200"/>
              <a:t>Nivel de texto 5</a:t>
            </a:r>
          </a:p>
        </p:txBody>
      </p:sp>
      <p:sp>
        <p:nvSpPr>
          <p:cNvPr id="33" name="Shape 33"/>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Imagen con título">
    <p:spTree>
      <p:nvGrpSpPr>
        <p:cNvPr id="1" name=""/>
        <p:cNvGrpSpPr/>
        <p:nvPr/>
      </p:nvGrpSpPr>
      <p:grpSpPr>
        <a:xfrm>
          <a:off x="0" y="0"/>
          <a:ext cx="0" cy="0"/>
          <a:chOff x="0" y="0"/>
          <a:chExt cx="0" cy="0"/>
        </a:xfrm>
      </p:grpSpPr>
      <p:sp>
        <p:nvSpPr>
          <p:cNvPr id="35" name="Shape 35"/>
          <p:cNvSpPr/>
          <p:nvPr>
            <p:ph type="title"/>
          </p:nvPr>
        </p:nvSpPr>
        <p:spPr>
          <a:xfrm>
            <a:off x="839787" y="0"/>
            <a:ext cx="3932239" cy="2057400"/>
          </a:xfrm>
          <a:prstGeom prst="rect">
            <a:avLst/>
          </a:prstGeom>
        </p:spPr>
        <p:txBody>
          <a:bodyPr anchor="b"/>
          <a:lstStyle>
            <a:lvl1pPr>
              <a:defRPr sz="3200"/>
            </a:lvl1pPr>
          </a:lstStyle>
          <a:p>
            <a:pPr lvl="0">
              <a:defRPr sz="1800"/>
            </a:pPr>
            <a:r>
              <a:rPr sz="3200"/>
              <a:t>Texto del título</a:t>
            </a:r>
          </a:p>
        </p:txBody>
      </p:sp>
      <p:sp>
        <p:nvSpPr>
          <p:cNvPr id="36" name="Shape 36"/>
          <p:cNvSpPr/>
          <p:nvPr>
            <p:ph type="body" idx="1"/>
          </p:nvPr>
        </p:nvSpPr>
        <p:spPr>
          <a:xfrm>
            <a:off x="839787" y="2057400"/>
            <a:ext cx="3932239" cy="4800600"/>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pPr lvl="0">
              <a:defRPr sz="1800"/>
            </a:pPr>
            <a:r>
              <a:rPr sz="1600"/>
              <a:t>Nivel de texto 1</a:t>
            </a:r>
            <a:endParaRPr sz="1600"/>
          </a:p>
          <a:p>
            <a:pPr lvl="1">
              <a:defRPr sz="1800"/>
            </a:pPr>
            <a:r>
              <a:rPr sz="1600"/>
              <a:t>Nivel de texto 2</a:t>
            </a:r>
            <a:endParaRPr sz="1600"/>
          </a:p>
          <a:p>
            <a:pPr lvl="2">
              <a:defRPr sz="1800"/>
            </a:pPr>
            <a:r>
              <a:rPr sz="1600"/>
              <a:t>Nivel de texto 3</a:t>
            </a:r>
            <a:endParaRPr sz="1600"/>
          </a:p>
          <a:p>
            <a:pPr lvl="3">
              <a:defRPr sz="1800"/>
            </a:pPr>
            <a:r>
              <a:rPr sz="1600"/>
              <a:t>Nivel de texto 4</a:t>
            </a:r>
            <a:endParaRPr sz="1600"/>
          </a:p>
          <a:p>
            <a:pPr lvl="4">
              <a:defRPr sz="1800"/>
            </a:pPr>
            <a:r>
              <a:rPr sz="1600"/>
              <a:t>Nivel de texto 5</a:t>
            </a:r>
          </a:p>
        </p:txBody>
      </p:sp>
      <p:sp>
        <p:nvSpPr>
          <p:cNvPr id="37" name="Shape 37"/>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Título y texto vertical">
    <p:spTree>
      <p:nvGrpSpPr>
        <p:cNvPr id="1" name=""/>
        <p:cNvGrpSpPr/>
        <p:nvPr/>
      </p:nvGrpSpPr>
      <p:grpSpPr>
        <a:xfrm>
          <a:off x="0" y="0"/>
          <a:ext cx="0" cy="0"/>
          <a:chOff x="0" y="0"/>
          <a:chExt cx="0" cy="0"/>
        </a:xfrm>
      </p:grpSpPr>
      <p:sp>
        <p:nvSpPr>
          <p:cNvPr id="39" name="Shape 39"/>
          <p:cNvSpPr/>
          <p:nvPr>
            <p:ph type="title"/>
          </p:nvPr>
        </p:nvSpPr>
        <p:spPr>
          <a:prstGeom prst="rect">
            <a:avLst/>
          </a:prstGeom>
        </p:spPr>
        <p:txBody>
          <a:bodyPr/>
          <a:lstStyle/>
          <a:p>
            <a:pPr lvl="0">
              <a:defRPr sz="1800"/>
            </a:pPr>
            <a:r>
              <a:rPr sz="4400"/>
              <a:t>Texto del título</a:t>
            </a:r>
          </a:p>
        </p:txBody>
      </p:sp>
      <p:sp>
        <p:nvSpPr>
          <p:cNvPr id="40" name="Shape 40"/>
          <p:cNvSpPr/>
          <p:nvPr>
            <p:ph type="body" idx="1"/>
          </p:nvPr>
        </p:nvSpPr>
        <p:spPr>
          <a:prstGeom prst="rect">
            <a:avLst/>
          </a:prstGeom>
        </p:spPr>
        <p:txBody>
          <a:bodyPr/>
          <a:lstStyle/>
          <a:p>
            <a:pPr lvl="0">
              <a:defRPr sz="1800"/>
            </a:pPr>
            <a:r>
              <a:rPr sz="2800"/>
              <a:t>Nivel de texto 1</a:t>
            </a:r>
            <a:endParaRPr sz="2800"/>
          </a:p>
          <a:p>
            <a:pPr lvl="1">
              <a:defRPr sz="1800"/>
            </a:pPr>
            <a:r>
              <a:rPr sz="2800"/>
              <a:t>Nivel de texto 2</a:t>
            </a:r>
            <a:endParaRPr sz="2800"/>
          </a:p>
          <a:p>
            <a:pPr lvl="2">
              <a:defRPr sz="1800"/>
            </a:pPr>
            <a:r>
              <a:rPr sz="2800"/>
              <a:t>Nivel de texto 3</a:t>
            </a:r>
            <a:endParaRPr sz="2800"/>
          </a:p>
          <a:p>
            <a:pPr lvl="3">
              <a:defRPr sz="1800"/>
            </a:pPr>
            <a:r>
              <a:rPr sz="2800"/>
              <a:t>Nivel de texto 4</a:t>
            </a:r>
            <a:endParaRPr sz="2800"/>
          </a:p>
          <a:p>
            <a:pPr lvl="4">
              <a:defRPr sz="1800"/>
            </a:pPr>
            <a:r>
              <a:rPr sz="2800"/>
              <a:t>Nivel de texto 5</a:t>
            </a:r>
          </a:p>
        </p:txBody>
      </p:sp>
      <p:sp>
        <p:nvSpPr>
          <p:cNvPr id="41" name="Shape 41"/>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Título vertical y texto">
    <p:spTree>
      <p:nvGrpSpPr>
        <p:cNvPr id="1" name=""/>
        <p:cNvGrpSpPr/>
        <p:nvPr/>
      </p:nvGrpSpPr>
      <p:grpSpPr>
        <a:xfrm>
          <a:off x="0" y="0"/>
          <a:ext cx="0" cy="0"/>
          <a:chOff x="0" y="0"/>
          <a:chExt cx="0" cy="0"/>
        </a:xfrm>
      </p:grpSpPr>
      <p:sp>
        <p:nvSpPr>
          <p:cNvPr id="43" name="Shape 43"/>
          <p:cNvSpPr/>
          <p:nvPr>
            <p:ph type="title"/>
          </p:nvPr>
        </p:nvSpPr>
        <p:spPr>
          <a:xfrm>
            <a:off x="8724900" y="0"/>
            <a:ext cx="2628900" cy="6542088"/>
          </a:xfrm>
          <a:prstGeom prst="rect">
            <a:avLst/>
          </a:prstGeom>
        </p:spPr>
        <p:txBody>
          <a:bodyPr/>
          <a:lstStyle/>
          <a:p>
            <a:pPr lvl="0">
              <a:defRPr sz="1800"/>
            </a:pPr>
            <a:r>
              <a:rPr sz="4400"/>
              <a:t>Texto del título</a:t>
            </a:r>
          </a:p>
        </p:txBody>
      </p:sp>
      <p:sp>
        <p:nvSpPr>
          <p:cNvPr id="44" name="Shape 44"/>
          <p:cNvSpPr/>
          <p:nvPr>
            <p:ph type="body" idx="1"/>
          </p:nvPr>
        </p:nvSpPr>
        <p:spPr>
          <a:xfrm>
            <a:off x="838200" y="365125"/>
            <a:ext cx="7734300" cy="6492875"/>
          </a:xfrm>
          <a:prstGeom prst="rect">
            <a:avLst/>
          </a:prstGeom>
        </p:spPr>
        <p:txBody>
          <a:bodyPr/>
          <a:lstStyle/>
          <a:p>
            <a:pPr lvl="0">
              <a:defRPr sz="1800"/>
            </a:pPr>
            <a:r>
              <a:rPr sz="2800"/>
              <a:t>Nivel de texto 1</a:t>
            </a:r>
            <a:endParaRPr sz="2800"/>
          </a:p>
          <a:p>
            <a:pPr lvl="1">
              <a:defRPr sz="1800"/>
            </a:pPr>
            <a:r>
              <a:rPr sz="2800"/>
              <a:t>Nivel de texto 2</a:t>
            </a:r>
            <a:endParaRPr sz="2800"/>
          </a:p>
          <a:p>
            <a:pPr lvl="2">
              <a:defRPr sz="1800"/>
            </a:pPr>
            <a:r>
              <a:rPr sz="2800"/>
              <a:t>Nivel de texto 3</a:t>
            </a:r>
            <a:endParaRPr sz="2800"/>
          </a:p>
          <a:p>
            <a:pPr lvl="3">
              <a:defRPr sz="1800"/>
            </a:pPr>
            <a:r>
              <a:rPr sz="2800"/>
              <a:t>Nivel de texto 4</a:t>
            </a:r>
            <a:endParaRPr sz="2800"/>
          </a:p>
          <a:p>
            <a:pPr lvl="4">
              <a:defRPr sz="1800"/>
            </a:pPr>
            <a:r>
              <a:rPr sz="2800"/>
              <a:t>Nivel de texto 5</a:t>
            </a:r>
          </a:p>
        </p:txBody>
      </p:sp>
      <p:sp>
        <p:nvSpPr>
          <p:cNvPr id="45" name="Shape 45"/>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Shape 2"/>
          <p:cNvSpPr/>
          <p:nvPr>
            <p:ph type="title"/>
          </p:nvPr>
        </p:nvSpPr>
        <p:spPr>
          <a:xfrm>
            <a:off x="838200" y="230187"/>
            <a:ext cx="10515600" cy="1595439"/>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lvl="0">
              <a:defRPr sz="1800"/>
            </a:pPr>
            <a:r>
              <a:rPr sz="4400"/>
              <a:t>Texto del título</a:t>
            </a:r>
          </a:p>
        </p:txBody>
      </p:sp>
      <p:sp>
        <p:nvSpPr>
          <p:cNvPr id="3" name="Shape 3"/>
          <p:cNvSpPr/>
          <p:nvPr>
            <p:ph type="body" idx="1"/>
          </p:nvPr>
        </p:nvSpPr>
        <p:spPr>
          <a:xfrm>
            <a:off x="838200" y="1825625"/>
            <a:ext cx="10515600" cy="5032375"/>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lvl="0">
              <a:defRPr sz="1800"/>
            </a:pPr>
            <a:r>
              <a:rPr sz="2800"/>
              <a:t>Nivel de texto 1</a:t>
            </a:r>
            <a:endParaRPr sz="2800"/>
          </a:p>
          <a:p>
            <a:pPr lvl="1">
              <a:defRPr sz="1800"/>
            </a:pPr>
            <a:r>
              <a:rPr sz="2800"/>
              <a:t>Nivel de texto 2</a:t>
            </a:r>
            <a:endParaRPr sz="2800"/>
          </a:p>
          <a:p>
            <a:pPr lvl="2">
              <a:defRPr sz="1800"/>
            </a:pPr>
            <a:r>
              <a:rPr sz="2800"/>
              <a:t>Nivel de texto 3</a:t>
            </a:r>
            <a:endParaRPr sz="2800"/>
          </a:p>
          <a:p>
            <a:pPr lvl="3">
              <a:defRPr sz="1800"/>
            </a:pPr>
            <a:r>
              <a:rPr sz="2800"/>
              <a:t>Nivel de texto 4</a:t>
            </a:r>
            <a:endParaRPr sz="2800"/>
          </a:p>
          <a:p>
            <a:pPr lvl="4">
              <a:defRPr sz="1800"/>
            </a:pPr>
            <a:r>
              <a:rPr sz="2800"/>
              <a:t>Nivel de texto 5</a:t>
            </a:r>
          </a:p>
        </p:txBody>
      </p:sp>
      <p:sp>
        <p:nvSpPr>
          <p:cNvPr id="4" name="Shape 4"/>
          <p:cNvSpPr/>
          <p:nvPr>
            <p:ph type="sldNum" sz="quarter" idx="2"/>
          </p:nvPr>
        </p:nvSpPr>
        <p:spPr>
          <a:xfrm>
            <a:off x="8610600" y="6404292"/>
            <a:ext cx="2743200" cy="269241"/>
          </a:xfrm>
          <a:prstGeom prst="rect">
            <a:avLst/>
          </a:prstGeom>
          <a:ln w="12700">
            <a:miter lim="400000"/>
          </a:ln>
        </p:spPr>
        <p:txBody>
          <a:bodyPr lIns="45719" rIns="45719" anchor="ctr">
            <a:spAutoFit/>
          </a:bodyPr>
          <a:lstStyle>
            <a:lvl1pPr algn="r">
              <a:defRPr sz="1200">
                <a:solidFill>
                  <a:srgbClr val="888888"/>
                </a:solidFill>
              </a:defRPr>
            </a:lvl1pPr>
          </a:lstStyle>
          <a:p>
            <a:pPr lvl="0"/>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spd="med" advClick="1"/>
  <p:txStyles>
    <p:titleStyle>
      <a:lvl1pPr>
        <a:lnSpc>
          <a:spcPct val="90000"/>
        </a:lnSpc>
        <a:defRPr sz="4400">
          <a:latin typeface="Calibri"/>
          <a:ea typeface="Calibri"/>
          <a:cs typeface="Calibri"/>
          <a:sym typeface="Calibri"/>
        </a:defRPr>
      </a:lvl1pPr>
      <a:lvl2pPr>
        <a:lnSpc>
          <a:spcPct val="90000"/>
        </a:lnSpc>
        <a:defRPr sz="4400">
          <a:latin typeface="Calibri"/>
          <a:ea typeface="Calibri"/>
          <a:cs typeface="Calibri"/>
          <a:sym typeface="Calibri"/>
        </a:defRPr>
      </a:lvl2pPr>
      <a:lvl3pPr>
        <a:lnSpc>
          <a:spcPct val="90000"/>
        </a:lnSpc>
        <a:defRPr sz="4400">
          <a:latin typeface="Calibri"/>
          <a:ea typeface="Calibri"/>
          <a:cs typeface="Calibri"/>
          <a:sym typeface="Calibri"/>
        </a:defRPr>
      </a:lvl3pPr>
      <a:lvl4pPr>
        <a:lnSpc>
          <a:spcPct val="90000"/>
        </a:lnSpc>
        <a:defRPr sz="4400">
          <a:latin typeface="Calibri"/>
          <a:ea typeface="Calibri"/>
          <a:cs typeface="Calibri"/>
          <a:sym typeface="Calibri"/>
        </a:defRPr>
      </a:lvl4pPr>
      <a:lvl5pPr>
        <a:lnSpc>
          <a:spcPct val="90000"/>
        </a:lnSpc>
        <a:defRPr sz="4400">
          <a:latin typeface="Calibri"/>
          <a:ea typeface="Calibri"/>
          <a:cs typeface="Calibri"/>
          <a:sym typeface="Calibri"/>
        </a:defRPr>
      </a:lvl5pPr>
      <a:lvl6pPr>
        <a:lnSpc>
          <a:spcPct val="90000"/>
        </a:lnSpc>
        <a:defRPr sz="4400">
          <a:latin typeface="Calibri"/>
          <a:ea typeface="Calibri"/>
          <a:cs typeface="Calibri"/>
          <a:sym typeface="Calibri"/>
        </a:defRPr>
      </a:lvl6pPr>
      <a:lvl7pPr>
        <a:lnSpc>
          <a:spcPct val="90000"/>
        </a:lnSpc>
        <a:defRPr sz="4400">
          <a:latin typeface="Calibri"/>
          <a:ea typeface="Calibri"/>
          <a:cs typeface="Calibri"/>
          <a:sym typeface="Calibri"/>
        </a:defRPr>
      </a:lvl7pPr>
      <a:lvl8pPr>
        <a:lnSpc>
          <a:spcPct val="90000"/>
        </a:lnSpc>
        <a:defRPr sz="4400">
          <a:latin typeface="Calibri"/>
          <a:ea typeface="Calibri"/>
          <a:cs typeface="Calibri"/>
          <a:sym typeface="Calibri"/>
        </a:defRPr>
      </a:lvl8pPr>
      <a:lvl9pPr>
        <a:lnSpc>
          <a:spcPct val="90000"/>
        </a:lnSpc>
        <a:defRPr sz="4400">
          <a:latin typeface="Calibri"/>
          <a:ea typeface="Calibri"/>
          <a:cs typeface="Calibri"/>
          <a:sym typeface="Calibri"/>
        </a:defRPr>
      </a:lvl9pPr>
    </p:titleStyle>
    <p:bodyStyle>
      <a:lvl1pPr marL="228600" indent="-228600">
        <a:lnSpc>
          <a:spcPct val="90000"/>
        </a:lnSpc>
        <a:spcBef>
          <a:spcPts val="1000"/>
        </a:spcBef>
        <a:buSzPct val="100000"/>
        <a:buFont typeface="Arial"/>
        <a:buChar char="•"/>
        <a:defRPr sz="2800">
          <a:latin typeface="Calibri"/>
          <a:ea typeface="Calibri"/>
          <a:cs typeface="Calibri"/>
          <a:sym typeface="Calibri"/>
        </a:defRPr>
      </a:lvl1pPr>
      <a:lvl2pPr marL="723900" indent="-266700">
        <a:lnSpc>
          <a:spcPct val="90000"/>
        </a:lnSpc>
        <a:spcBef>
          <a:spcPts val="1000"/>
        </a:spcBef>
        <a:buSzPct val="100000"/>
        <a:buFont typeface="Arial"/>
        <a:buChar char="•"/>
        <a:defRPr sz="2800">
          <a:latin typeface="Calibri"/>
          <a:ea typeface="Calibri"/>
          <a:cs typeface="Calibri"/>
          <a:sym typeface="Calibri"/>
        </a:defRPr>
      </a:lvl2pPr>
      <a:lvl3pPr marL="1234439" indent="-320039">
        <a:lnSpc>
          <a:spcPct val="90000"/>
        </a:lnSpc>
        <a:spcBef>
          <a:spcPts val="1000"/>
        </a:spcBef>
        <a:buSzPct val="100000"/>
        <a:buFont typeface="Arial"/>
        <a:buChar char="•"/>
        <a:defRPr sz="2800">
          <a:latin typeface="Calibri"/>
          <a:ea typeface="Calibri"/>
          <a:cs typeface="Calibri"/>
          <a:sym typeface="Calibri"/>
        </a:defRPr>
      </a:lvl3pPr>
      <a:lvl4pPr marL="1727200" indent="-355600">
        <a:lnSpc>
          <a:spcPct val="90000"/>
        </a:lnSpc>
        <a:spcBef>
          <a:spcPts val="1000"/>
        </a:spcBef>
        <a:buSzPct val="100000"/>
        <a:buFont typeface="Arial"/>
        <a:buChar char="•"/>
        <a:defRPr sz="2800">
          <a:latin typeface="Calibri"/>
          <a:ea typeface="Calibri"/>
          <a:cs typeface="Calibri"/>
          <a:sym typeface="Calibri"/>
        </a:defRPr>
      </a:lvl4pPr>
      <a:lvl5pPr marL="2184400" indent="-355600">
        <a:lnSpc>
          <a:spcPct val="90000"/>
        </a:lnSpc>
        <a:spcBef>
          <a:spcPts val="1000"/>
        </a:spcBef>
        <a:buSzPct val="100000"/>
        <a:buFont typeface="Arial"/>
        <a:buChar char="•"/>
        <a:defRPr sz="2800">
          <a:latin typeface="Calibri"/>
          <a:ea typeface="Calibri"/>
          <a:cs typeface="Calibri"/>
          <a:sym typeface="Calibri"/>
        </a:defRPr>
      </a:lvl5pPr>
      <a:lvl6pPr marL="2641600" indent="-355600">
        <a:lnSpc>
          <a:spcPct val="90000"/>
        </a:lnSpc>
        <a:spcBef>
          <a:spcPts val="1000"/>
        </a:spcBef>
        <a:buSzPct val="100000"/>
        <a:buFont typeface="Arial"/>
        <a:buChar char="•"/>
        <a:defRPr sz="2800">
          <a:latin typeface="Calibri"/>
          <a:ea typeface="Calibri"/>
          <a:cs typeface="Calibri"/>
          <a:sym typeface="Calibri"/>
        </a:defRPr>
      </a:lvl6pPr>
      <a:lvl7pPr marL="3098800" indent="-355600">
        <a:lnSpc>
          <a:spcPct val="90000"/>
        </a:lnSpc>
        <a:spcBef>
          <a:spcPts val="1000"/>
        </a:spcBef>
        <a:buSzPct val="100000"/>
        <a:buFont typeface="Arial"/>
        <a:buChar char="•"/>
        <a:defRPr sz="2800">
          <a:latin typeface="Calibri"/>
          <a:ea typeface="Calibri"/>
          <a:cs typeface="Calibri"/>
          <a:sym typeface="Calibri"/>
        </a:defRPr>
      </a:lvl7pPr>
      <a:lvl8pPr marL="3556000" indent="-355600">
        <a:lnSpc>
          <a:spcPct val="90000"/>
        </a:lnSpc>
        <a:spcBef>
          <a:spcPts val="1000"/>
        </a:spcBef>
        <a:buSzPct val="100000"/>
        <a:buFont typeface="Arial"/>
        <a:buChar char="•"/>
        <a:defRPr sz="2800">
          <a:latin typeface="Calibri"/>
          <a:ea typeface="Calibri"/>
          <a:cs typeface="Calibri"/>
          <a:sym typeface="Calibri"/>
        </a:defRPr>
      </a:lvl8pPr>
      <a:lvl9pPr marL="4013200" indent="-355600">
        <a:lnSpc>
          <a:spcPct val="90000"/>
        </a:lnSpc>
        <a:spcBef>
          <a:spcPts val="1000"/>
        </a:spcBef>
        <a:buSzPct val="100000"/>
        <a:buFont typeface="Arial"/>
        <a:buChar char="•"/>
        <a:defRPr sz="2800">
          <a:latin typeface="Calibri"/>
          <a:ea typeface="Calibri"/>
          <a:cs typeface="Calibri"/>
          <a:sym typeface="Calibri"/>
        </a:defRPr>
      </a:lvl9pPr>
    </p:bodyStyle>
    <p:otherStyle>
      <a:lvl1pPr algn="r">
        <a:defRPr sz="1200">
          <a:solidFill>
            <a:schemeClr val="tx1"/>
          </a:solidFill>
          <a:latin typeface="+mn-lt"/>
          <a:ea typeface="+mn-ea"/>
          <a:cs typeface="+mn-cs"/>
          <a:sym typeface="Calibri"/>
        </a:defRPr>
      </a:lvl1pPr>
      <a:lvl2pPr indent="457200" algn="r">
        <a:defRPr sz="1200">
          <a:solidFill>
            <a:schemeClr val="tx1"/>
          </a:solidFill>
          <a:latin typeface="+mn-lt"/>
          <a:ea typeface="+mn-ea"/>
          <a:cs typeface="+mn-cs"/>
          <a:sym typeface="Calibri"/>
        </a:defRPr>
      </a:lvl2pPr>
      <a:lvl3pPr indent="914400" algn="r">
        <a:defRPr sz="1200">
          <a:solidFill>
            <a:schemeClr val="tx1"/>
          </a:solidFill>
          <a:latin typeface="+mn-lt"/>
          <a:ea typeface="+mn-ea"/>
          <a:cs typeface="+mn-cs"/>
          <a:sym typeface="Calibri"/>
        </a:defRPr>
      </a:lvl3pPr>
      <a:lvl4pPr indent="1371600" algn="r">
        <a:defRPr sz="1200">
          <a:solidFill>
            <a:schemeClr val="tx1"/>
          </a:solidFill>
          <a:latin typeface="+mn-lt"/>
          <a:ea typeface="+mn-ea"/>
          <a:cs typeface="+mn-cs"/>
          <a:sym typeface="Calibri"/>
        </a:defRPr>
      </a:lvl4pPr>
      <a:lvl5pPr indent="1828800" algn="r">
        <a:defRPr sz="1200">
          <a:solidFill>
            <a:schemeClr val="tx1"/>
          </a:solidFill>
          <a:latin typeface="+mn-lt"/>
          <a:ea typeface="+mn-ea"/>
          <a:cs typeface="+mn-cs"/>
          <a:sym typeface="Calibri"/>
        </a:defRPr>
      </a:lvl5pPr>
      <a:lvl6pPr indent="2286000" algn="r">
        <a:defRPr sz="1200">
          <a:solidFill>
            <a:schemeClr val="tx1"/>
          </a:solidFill>
          <a:latin typeface="+mn-lt"/>
          <a:ea typeface="+mn-ea"/>
          <a:cs typeface="+mn-cs"/>
          <a:sym typeface="Calibri"/>
        </a:defRPr>
      </a:lvl6pPr>
      <a:lvl7pPr indent="2743200" algn="r">
        <a:defRPr sz="1200">
          <a:solidFill>
            <a:schemeClr val="tx1"/>
          </a:solidFill>
          <a:latin typeface="+mn-lt"/>
          <a:ea typeface="+mn-ea"/>
          <a:cs typeface="+mn-cs"/>
          <a:sym typeface="Calibri"/>
        </a:defRPr>
      </a:lvl7pPr>
      <a:lvl8pPr indent="3200400" algn="r">
        <a:defRPr sz="1200">
          <a:solidFill>
            <a:schemeClr val="tx1"/>
          </a:solidFill>
          <a:latin typeface="+mn-lt"/>
          <a:ea typeface="+mn-ea"/>
          <a:cs typeface="+mn-cs"/>
          <a:sym typeface="Calibri"/>
        </a:defRPr>
      </a:lvl8pPr>
      <a:lvl9pPr indent="3657600" algn="r">
        <a:defRPr sz="1200">
          <a:solidFill>
            <a:schemeClr val="tx1"/>
          </a:solidFill>
          <a:latin typeface="+mn-lt"/>
          <a:ea typeface="+mn-ea"/>
          <a:cs typeface="+mn-cs"/>
          <a:sym typeface="Calibri"/>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jpeg"/><Relationship Id="rId4" Type="http://schemas.openxmlformats.org/officeDocument/2006/relationships/image" Target="../media/image1.png"/><Relationship Id="rId5" Type="http://schemas.openxmlformats.org/officeDocument/2006/relationships/image" Target="../media/image2.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image" Target="../media/image6.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 Id="rId3" Type="http://schemas.openxmlformats.org/officeDocument/2006/relationships/image" Target="../media/image1.png"/><Relationship Id="rId4" Type="http://schemas.openxmlformats.org/officeDocument/2006/relationships/image" Target="../media/image7.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image" Target="../media/image3.jpe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image" Target="../media/image3.jpe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png"/><Relationship Id="rId3" Type="http://schemas.openxmlformats.org/officeDocument/2006/relationships/image" Target="../media/image8.pn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png"/><Relationship Id="rId3" Type="http://schemas.openxmlformats.org/officeDocument/2006/relationships/image" Target="../media/image3.jpeg"/><Relationship Id="rId4" Type="http://schemas.openxmlformats.org/officeDocument/2006/relationships/image" Target="../media/image9.pn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png"/><Relationship Id="rId3" Type="http://schemas.openxmlformats.org/officeDocument/2006/relationships/image" Target="../media/image3.jpeg"/><Relationship Id="rId4" Type="http://schemas.openxmlformats.org/officeDocument/2006/relationships/image" Target="../media/image9.pn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image" Target="../media/image10.png"/><Relationship Id="rId4" Type="http://schemas.openxmlformats.org/officeDocument/2006/relationships/image" Target="../media/image11.png"/></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png"/><Relationship Id="rId3" Type="http://schemas.openxmlformats.org/officeDocument/2006/relationships/image" Target="../media/image5.png"/><Relationship Id="rId4"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18.png"/><Relationship Id="rId7" Type="http://schemas.openxmlformats.org/officeDocument/2006/relationships/image" Target="../media/image19.png"/><Relationship Id="rId8" Type="http://schemas.openxmlformats.org/officeDocument/2006/relationships/image" Target="../media/image20.png"/><Relationship Id="rId9"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9" name="Shape 49"/>
          <p:cNvSpPr/>
          <p:nvPr/>
        </p:nvSpPr>
        <p:spPr>
          <a:xfrm>
            <a:off x="-1" y="1302851"/>
            <a:ext cx="12192001" cy="4252298"/>
          </a:xfrm>
          <a:prstGeom prst="rect">
            <a:avLst/>
          </a:prstGeom>
          <a:solidFill>
            <a:srgbClr val="AEA595"/>
          </a:solidFill>
          <a:ln w="12700">
            <a:miter lim="400000"/>
          </a:ln>
        </p:spPr>
        <p:txBody>
          <a:bodyPr lIns="0" tIns="0" rIns="0" bIns="0" anchor="ctr"/>
          <a:lstStyle/>
          <a:p>
            <a:pPr lvl="0" algn="ctr">
              <a:defRPr>
                <a:solidFill>
                  <a:srgbClr val="FFFFFF"/>
                </a:solidFill>
              </a:defRPr>
            </a:pPr>
          </a:p>
        </p:txBody>
      </p:sp>
      <p:sp>
        <p:nvSpPr>
          <p:cNvPr id="50" name="Shape 50"/>
          <p:cNvSpPr/>
          <p:nvPr/>
        </p:nvSpPr>
        <p:spPr>
          <a:xfrm>
            <a:off x="1564966" y="1921086"/>
            <a:ext cx="9062068" cy="206118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b">
            <a:spAutoFit/>
          </a:bodyPr>
          <a:lstStyle/>
          <a:p>
            <a:pPr lvl="0" algn="ctr">
              <a:lnSpc>
                <a:spcPct val="70000"/>
              </a:lnSpc>
            </a:pPr>
            <a:r>
              <a:rPr b="1" sz="4800">
                <a:solidFill>
                  <a:srgbClr val="FFFFFF"/>
                </a:solidFill>
                <a:latin typeface="Martel Sans"/>
                <a:ea typeface="Martel Sans"/>
                <a:cs typeface="Martel Sans"/>
                <a:sym typeface="Martel Sans"/>
              </a:rPr>
              <a:t>Título de la</a:t>
            </a:r>
            <a:endParaRPr b="1" sz="4800">
              <a:solidFill>
                <a:srgbClr val="FFFFFF"/>
              </a:solidFill>
              <a:latin typeface="Martel Sans"/>
              <a:ea typeface="Martel Sans"/>
              <a:cs typeface="Martel Sans"/>
              <a:sym typeface="Martel Sans"/>
            </a:endParaRPr>
          </a:p>
          <a:p>
            <a:pPr lvl="0" algn="ctr">
              <a:lnSpc>
                <a:spcPct val="70000"/>
              </a:lnSpc>
            </a:pPr>
            <a:r>
              <a:rPr b="1" sz="4800">
                <a:solidFill>
                  <a:srgbClr val="FFFFFF"/>
                </a:solidFill>
                <a:latin typeface="Martel Sans"/>
                <a:ea typeface="Martel Sans"/>
                <a:cs typeface="Martel Sans"/>
                <a:sym typeface="Martel Sans"/>
              </a:rPr>
              <a:t>Presentación Personal</a:t>
            </a:r>
          </a:p>
        </p:txBody>
      </p:sp>
      <p:pic>
        <p:nvPicPr>
          <p:cNvPr id="51" name="Símbolo Congreso-Blanco-2.pdf"/>
          <p:cNvPicPr/>
          <p:nvPr/>
        </p:nvPicPr>
        <p:blipFill>
          <a:blip r:embed="rId3">
            <a:extLst/>
          </a:blip>
          <a:stretch>
            <a:fillRect/>
          </a:stretch>
        </p:blipFill>
        <p:spPr>
          <a:xfrm>
            <a:off x="3708400" y="4637574"/>
            <a:ext cx="4775200" cy="952501"/>
          </a:xfrm>
          <a:prstGeom prst="rect">
            <a:avLst/>
          </a:prstGeom>
          <a:ln w="12700">
            <a:miter lim="400000"/>
          </a:ln>
        </p:spPr>
      </p:pic>
      <p:pic>
        <p:nvPicPr>
          <p:cNvPr id="52" name="Caminos.pdf"/>
          <p:cNvPicPr/>
          <p:nvPr/>
        </p:nvPicPr>
        <p:blipFill>
          <a:blip r:embed="rId4">
            <a:extLst/>
          </a:blip>
          <a:stretch>
            <a:fillRect/>
          </a:stretch>
        </p:blipFill>
        <p:spPr>
          <a:xfrm>
            <a:off x="4381439" y="6080373"/>
            <a:ext cx="3429122" cy="410004"/>
          </a:xfrm>
          <a:prstGeom prst="rect">
            <a:avLst/>
          </a:prstGeom>
          <a:ln w="12700">
            <a:miter lim="400000"/>
          </a:ln>
        </p:spPr>
      </p:pic>
      <p:pic>
        <p:nvPicPr>
          <p:cNvPr id="53" name="patrimonio.pdf"/>
          <p:cNvPicPr/>
          <p:nvPr/>
        </p:nvPicPr>
        <p:blipFill>
          <a:blip r:embed="rId5">
            <a:extLst/>
          </a:blip>
          <a:stretch>
            <a:fillRect/>
          </a:stretch>
        </p:blipFill>
        <p:spPr>
          <a:xfrm>
            <a:off x="4034450" y="316988"/>
            <a:ext cx="3917519" cy="658911"/>
          </a:xfrm>
          <a:prstGeom prst="rect">
            <a:avLst/>
          </a:prstGeom>
          <a:ln w="12700">
            <a:miter lim="400000"/>
          </a:ln>
        </p:spPr>
      </p:pic>
    </p:spTree>
  </p:cSld>
  <p:clrMapOvr>
    <a:masterClrMapping/>
  </p:clrMapOvr>
  <p:transitio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7" name="Shape 57"/>
          <p:cNvSpPr/>
          <p:nvPr/>
        </p:nvSpPr>
        <p:spPr>
          <a:xfrm>
            <a:off x="-1" y="1302851"/>
            <a:ext cx="12192001" cy="4252298"/>
          </a:xfrm>
          <a:prstGeom prst="rect">
            <a:avLst/>
          </a:prstGeom>
          <a:solidFill>
            <a:srgbClr val="AEA595"/>
          </a:solidFill>
          <a:ln w="12700">
            <a:miter lim="400000"/>
          </a:ln>
        </p:spPr>
        <p:txBody>
          <a:bodyPr lIns="0" tIns="0" rIns="0" bIns="0" anchor="ctr"/>
          <a:lstStyle/>
          <a:p>
            <a:pPr lvl="0" algn="ctr">
              <a:defRPr>
                <a:solidFill>
                  <a:srgbClr val="FFFFFF"/>
                </a:solidFill>
              </a:defRPr>
            </a:pPr>
          </a:p>
        </p:txBody>
      </p:sp>
      <p:pic>
        <p:nvPicPr>
          <p:cNvPr id="58" name="6.-TRAMO DEL CANAL DEL ALBERCHE - CALERA Y CHOZA (TOLEDO) - CF2020(1).jpg"/>
          <p:cNvPicPr/>
          <p:nvPr/>
        </p:nvPicPr>
        <p:blipFill>
          <a:blip r:embed="rId2">
            <a:extLst/>
          </a:blip>
          <a:srcRect l="0" t="37430" r="197" b="9508"/>
          <a:stretch>
            <a:fillRect/>
          </a:stretch>
        </p:blipFill>
        <p:spPr>
          <a:xfrm>
            <a:off x="-15752" y="1296193"/>
            <a:ext cx="12223505" cy="4252299"/>
          </a:xfrm>
          <a:prstGeom prst="rect">
            <a:avLst/>
          </a:prstGeom>
          <a:ln w="12700">
            <a:miter lim="400000"/>
          </a:ln>
        </p:spPr>
      </p:pic>
      <p:sp>
        <p:nvSpPr>
          <p:cNvPr id="59" name="Shape 59"/>
          <p:cNvSpPr/>
          <p:nvPr/>
        </p:nvSpPr>
        <p:spPr>
          <a:xfrm>
            <a:off x="1564966" y="1828376"/>
            <a:ext cx="9062068" cy="215389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b">
            <a:spAutoFit/>
          </a:bodyPr>
          <a:lstStyle/>
          <a:p>
            <a:pPr lvl="0" algn="ctr">
              <a:lnSpc>
                <a:spcPct val="60000"/>
              </a:lnSpc>
            </a:pPr>
            <a:r>
              <a:rPr b="1" sz="5300">
                <a:solidFill>
                  <a:srgbClr val="FFFFFF"/>
                </a:solidFill>
                <a:latin typeface="Martel Sans"/>
                <a:ea typeface="Martel Sans"/>
                <a:cs typeface="Martel Sans"/>
                <a:sym typeface="Martel Sans"/>
              </a:rPr>
              <a:t>Título de la</a:t>
            </a:r>
            <a:endParaRPr b="1" sz="5300">
              <a:solidFill>
                <a:srgbClr val="FFFFFF"/>
              </a:solidFill>
              <a:latin typeface="Martel Sans"/>
              <a:ea typeface="Martel Sans"/>
              <a:cs typeface="Martel Sans"/>
              <a:sym typeface="Martel Sans"/>
            </a:endParaRPr>
          </a:p>
          <a:p>
            <a:pPr lvl="0" algn="ctr">
              <a:lnSpc>
                <a:spcPct val="60000"/>
              </a:lnSpc>
            </a:pPr>
            <a:r>
              <a:rPr b="1" sz="5300">
                <a:solidFill>
                  <a:srgbClr val="FFFFFF"/>
                </a:solidFill>
                <a:latin typeface="Martel Sans"/>
                <a:ea typeface="Martel Sans"/>
                <a:cs typeface="Martel Sans"/>
                <a:sym typeface="Martel Sans"/>
              </a:rPr>
              <a:t>Presentación Personal</a:t>
            </a:r>
          </a:p>
        </p:txBody>
      </p:sp>
      <p:pic>
        <p:nvPicPr>
          <p:cNvPr id="60" name="Símbolo Congreso-Blanco-2.pdf"/>
          <p:cNvPicPr/>
          <p:nvPr/>
        </p:nvPicPr>
        <p:blipFill>
          <a:blip r:embed="rId3">
            <a:extLst/>
          </a:blip>
          <a:stretch>
            <a:fillRect/>
          </a:stretch>
        </p:blipFill>
        <p:spPr>
          <a:xfrm>
            <a:off x="3708400" y="4637574"/>
            <a:ext cx="4775200" cy="952501"/>
          </a:xfrm>
          <a:prstGeom prst="rect">
            <a:avLst/>
          </a:prstGeom>
          <a:ln w="12700">
            <a:miter lim="400000"/>
          </a:ln>
        </p:spPr>
      </p:pic>
      <p:pic>
        <p:nvPicPr>
          <p:cNvPr id="61" name="Caminos.pdf"/>
          <p:cNvPicPr/>
          <p:nvPr/>
        </p:nvPicPr>
        <p:blipFill>
          <a:blip r:embed="rId4">
            <a:extLst/>
          </a:blip>
          <a:stretch>
            <a:fillRect/>
          </a:stretch>
        </p:blipFill>
        <p:spPr>
          <a:xfrm>
            <a:off x="6565839" y="6080373"/>
            <a:ext cx="3429122" cy="410004"/>
          </a:xfrm>
          <a:prstGeom prst="rect">
            <a:avLst/>
          </a:prstGeom>
          <a:ln w="12700">
            <a:miter lim="400000"/>
          </a:ln>
        </p:spPr>
      </p:pic>
      <p:pic>
        <p:nvPicPr>
          <p:cNvPr id="62" name="patrimonio.pdf"/>
          <p:cNvPicPr/>
          <p:nvPr/>
        </p:nvPicPr>
        <p:blipFill>
          <a:blip r:embed="rId5">
            <a:extLst/>
          </a:blip>
          <a:stretch>
            <a:fillRect/>
          </a:stretch>
        </p:blipFill>
        <p:spPr>
          <a:xfrm>
            <a:off x="4034450" y="316988"/>
            <a:ext cx="3917519" cy="658911"/>
          </a:xfrm>
          <a:prstGeom prst="rect">
            <a:avLst/>
          </a:prstGeom>
          <a:ln w="12700">
            <a:miter lim="400000"/>
          </a:ln>
        </p:spPr>
      </p:pic>
      <p:pic>
        <p:nvPicPr>
          <p:cNvPr id="63" name="Congreso Int.pdf"/>
          <p:cNvPicPr/>
          <p:nvPr/>
        </p:nvPicPr>
        <p:blipFill>
          <a:blip r:embed="rId6">
            <a:extLst/>
          </a:blip>
          <a:stretch>
            <a:fillRect/>
          </a:stretch>
        </p:blipFill>
        <p:spPr>
          <a:xfrm>
            <a:off x="2509639" y="6052891"/>
            <a:ext cx="2644764" cy="464968"/>
          </a:xfrm>
          <a:prstGeom prst="rect">
            <a:avLst/>
          </a:prstGeom>
          <a:ln w="12700">
            <a:miter lim="400000"/>
          </a:ln>
        </p:spPr>
      </p:pic>
    </p:spTree>
  </p:cSld>
  <p:clrMapOvr>
    <a:masterClrMapping/>
  </p:clrMapOvr>
  <p:transitio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5" name="Shape 65"/>
          <p:cNvSpPr/>
          <p:nvPr/>
        </p:nvSpPr>
        <p:spPr>
          <a:xfrm>
            <a:off x="-1" y="1302851"/>
            <a:ext cx="12192001" cy="4252298"/>
          </a:xfrm>
          <a:prstGeom prst="rect">
            <a:avLst/>
          </a:prstGeom>
          <a:solidFill>
            <a:srgbClr val="AEA595"/>
          </a:solidFill>
          <a:ln w="12700">
            <a:miter lim="400000"/>
          </a:ln>
        </p:spPr>
        <p:txBody>
          <a:bodyPr lIns="0" tIns="0" rIns="0" bIns="0" anchor="ctr"/>
          <a:lstStyle/>
          <a:p>
            <a:pPr lvl="0" algn="ctr">
              <a:defRPr>
                <a:solidFill>
                  <a:srgbClr val="FFFFFF"/>
                </a:solidFill>
              </a:defRPr>
            </a:pPr>
          </a:p>
        </p:txBody>
      </p:sp>
      <p:sp>
        <p:nvSpPr>
          <p:cNvPr id="66" name="Shape 66"/>
          <p:cNvSpPr/>
          <p:nvPr/>
        </p:nvSpPr>
        <p:spPr>
          <a:xfrm>
            <a:off x="1564966" y="1828376"/>
            <a:ext cx="9062068" cy="215389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b">
            <a:spAutoFit/>
          </a:bodyPr>
          <a:lstStyle/>
          <a:p>
            <a:pPr lvl="0" algn="ctr">
              <a:lnSpc>
                <a:spcPct val="60000"/>
              </a:lnSpc>
            </a:pPr>
            <a:r>
              <a:rPr b="1" sz="5300">
                <a:solidFill>
                  <a:srgbClr val="FFFFFF"/>
                </a:solidFill>
                <a:latin typeface="Martel Sans"/>
                <a:ea typeface="Martel Sans"/>
                <a:cs typeface="Martel Sans"/>
                <a:sym typeface="Martel Sans"/>
              </a:rPr>
              <a:t>Título de la</a:t>
            </a:r>
            <a:endParaRPr b="1" sz="5300">
              <a:solidFill>
                <a:srgbClr val="FFFFFF"/>
              </a:solidFill>
              <a:latin typeface="Martel Sans"/>
              <a:ea typeface="Martel Sans"/>
              <a:cs typeface="Martel Sans"/>
              <a:sym typeface="Martel Sans"/>
            </a:endParaRPr>
          </a:p>
          <a:p>
            <a:pPr lvl="0" algn="ctr">
              <a:lnSpc>
                <a:spcPct val="60000"/>
              </a:lnSpc>
            </a:pPr>
            <a:r>
              <a:rPr b="1" sz="5300">
                <a:solidFill>
                  <a:srgbClr val="FFFFFF"/>
                </a:solidFill>
                <a:latin typeface="Martel Sans"/>
                <a:ea typeface="Martel Sans"/>
                <a:cs typeface="Martel Sans"/>
                <a:sym typeface="Martel Sans"/>
              </a:rPr>
              <a:t>Presentación Personal</a:t>
            </a:r>
          </a:p>
        </p:txBody>
      </p:sp>
      <p:pic>
        <p:nvPicPr>
          <p:cNvPr id="67" name="Símbolo Congreso-Blanco-2.pdf"/>
          <p:cNvPicPr/>
          <p:nvPr/>
        </p:nvPicPr>
        <p:blipFill>
          <a:blip r:embed="rId2">
            <a:extLst/>
          </a:blip>
          <a:stretch>
            <a:fillRect/>
          </a:stretch>
        </p:blipFill>
        <p:spPr>
          <a:xfrm>
            <a:off x="3708400" y="4637574"/>
            <a:ext cx="4775200" cy="952501"/>
          </a:xfrm>
          <a:prstGeom prst="rect">
            <a:avLst/>
          </a:prstGeom>
          <a:ln w="12700">
            <a:miter lim="400000"/>
          </a:ln>
        </p:spPr>
      </p:pic>
      <p:pic>
        <p:nvPicPr>
          <p:cNvPr id="68" name="Caminos.pdf"/>
          <p:cNvPicPr/>
          <p:nvPr/>
        </p:nvPicPr>
        <p:blipFill>
          <a:blip r:embed="rId3">
            <a:extLst/>
          </a:blip>
          <a:stretch>
            <a:fillRect/>
          </a:stretch>
        </p:blipFill>
        <p:spPr>
          <a:xfrm>
            <a:off x="6565839" y="6080373"/>
            <a:ext cx="3429122" cy="410004"/>
          </a:xfrm>
          <a:prstGeom prst="rect">
            <a:avLst/>
          </a:prstGeom>
          <a:ln w="12700">
            <a:miter lim="400000"/>
          </a:ln>
        </p:spPr>
      </p:pic>
      <p:pic>
        <p:nvPicPr>
          <p:cNvPr id="69" name="patrimonio.pdf"/>
          <p:cNvPicPr/>
          <p:nvPr/>
        </p:nvPicPr>
        <p:blipFill>
          <a:blip r:embed="rId4">
            <a:extLst/>
          </a:blip>
          <a:stretch>
            <a:fillRect/>
          </a:stretch>
        </p:blipFill>
        <p:spPr>
          <a:xfrm>
            <a:off x="4034450" y="316988"/>
            <a:ext cx="3917519" cy="658911"/>
          </a:xfrm>
          <a:prstGeom prst="rect">
            <a:avLst/>
          </a:prstGeom>
          <a:ln w="12700">
            <a:miter lim="400000"/>
          </a:ln>
        </p:spPr>
      </p:pic>
      <p:pic>
        <p:nvPicPr>
          <p:cNvPr id="70" name="Congreso Int.pdf"/>
          <p:cNvPicPr/>
          <p:nvPr/>
        </p:nvPicPr>
        <p:blipFill>
          <a:blip r:embed="rId5">
            <a:extLst/>
          </a:blip>
          <a:stretch>
            <a:fillRect/>
          </a:stretch>
        </p:blipFill>
        <p:spPr>
          <a:xfrm>
            <a:off x="2509639" y="6052891"/>
            <a:ext cx="2644764" cy="464968"/>
          </a:xfrm>
          <a:prstGeom prst="rect">
            <a:avLst/>
          </a:prstGeom>
          <a:ln w="12700">
            <a:miter lim="400000"/>
          </a:ln>
        </p:spPr>
      </p:pic>
    </p:spTree>
  </p:cSld>
  <p:clrMapOvr>
    <a:masterClrMapping/>
  </p:clrMapOvr>
  <p:transitio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72" name="antiguo-acueducto-romano-bosque-verano-tarragona.jpg"/>
          <p:cNvPicPr/>
          <p:nvPr/>
        </p:nvPicPr>
        <p:blipFill>
          <a:blip r:embed="rId3">
            <a:extLst/>
          </a:blip>
          <a:srcRect l="0" t="34045" r="0" b="32450"/>
          <a:stretch>
            <a:fillRect/>
          </a:stretch>
        </p:blipFill>
        <p:spPr>
          <a:xfrm>
            <a:off x="0" y="-11596"/>
            <a:ext cx="12191877" cy="2723477"/>
          </a:xfrm>
          <a:prstGeom prst="rect">
            <a:avLst/>
          </a:prstGeom>
          <a:ln w="12700">
            <a:miter lim="400000"/>
          </a:ln>
        </p:spPr>
      </p:pic>
      <p:sp>
        <p:nvSpPr>
          <p:cNvPr id="73" name="Shape 73"/>
          <p:cNvSpPr/>
          <p:nvPr/>
        </p:nvSpPr>
        <p:spPr>
          <a:xfrm>
            <a:off x="-1" y="2311971"/>
            <a:ext cx="12192001" cy="3267851"/>
          </a:xfrm>
          <a:prstGeom prst="rect">
            <a:avLst/>
          </a:prstGeom>
          <a:solidFill>
            <a:srgbClr val="AEA595"/>
          </a:solidFill>
          <a:ln w="12700">
            <a:miter lim="400000"/>
          </a:ln>
        </p:spPr>
        <p:txBody>
          <a:bodyPr lIns="0" tIns="0" rIns="0" bIns="0" anchor="ctr"/>
          <a:lstStyle/>
          <a:p>
            <a:pPr lvl="0" algn="ctr">
              <a:defRPr>
                <a:solidFill>
                  <a:srgbClr val="FFFFFF"/>
                </a:solidFill>
              </a:defRPr>
            </a:pPr>
          </a:p>
        </p:txBody>
      </p:sp>
      <p:sp>
        <p:nvSpPr>
          <p:cNvPr id="74" name="Shape 74"/>
          <p:cNvSpPr/>
          <p:nvPr/>
        </p:nvSpPr>
        <p:spPr>
          <a:xfrm>
            <a:off x="1564966" y="2310552"/>
            <a:ext cx="9062068" cy="206118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b">
            <a:spAutoFit/>
          </a:bodyPr>
          <a:lstStyle/>
          <a:p>
            <a:pPr lvl="0" algn="ctr">
              <a:lnSpc>
                <a:spcPct val="70000"/>
              </a:lnSpc>
            </a:pPr>
            <a:r>
              <a:rPr b="1" sz="4800">
                <a:solidFill>
                  <a:srgbClr val="FFFFFF"/>
                </a:solidFill>
                <a:latin typeface="Martel Sans"/>
                <a:ea typeface="Martel Sans"/>
                <a:cs typeface="Martel Sans"/>
                <a:sym typeface="Martel Sans"/>
              </a:rPr>
              <a:t>Título de la</a:t>
            </a:r>
            <a:endParaRPr b="1" sz="4800">
              <a:solidFill>
                <a:srgbClr val="FFFFFF"/>
              </a:solidFill>
              <a:latin typeface="Martel Sans"/>
              <a:ea typeface="Martel Sans"/>
              <a:cs typeface="Martel Sans"/>
              <a:sym typeface="Martel Sans"/>
            </a:endParaRPr>
          </a:p>
          <a:p>
            <a:pPr lvl="0" algn="ctr">
              <a:lnSpc>
                <a:spcPct val="70000"/>
              </a:lnSpc>
            </a:pPr>
            <a:r>
              <a:rPr b="1" sz="4800">
                <a:solidFill>
                  <a:srgbClr val="FFFFFF"/>
                </a:solidFill>
                <a:latin typeface="Martel Sans"/>
                <a:ea typeface="Martel Sans"/>
                <a:cs typeface="Martel Sans"/>
                <a:sym typeface="Martel Sans"/>
              </a:rPr>
              <a:t>Presentación Personal</a:t>
            </a:r>
          </a:p>
        </p:txBody>
      </p:sp>
      <p:sp>
        <p:nvSpPr>
          <p:cNvPr id="75" name="Shape 75"/>
          <p:cNvSpPr/>
          <p:nvPr/>
        </p:nvSpPr>
        <p:spPr>
          <a:xfrm>
            <a:off x="5673684" y="1583043"/>
            <a:ext cx="844632" cy="728495"/>
          </a:xfrm>
          <a:prstGeom prst="rect">
            <a:avLst/>
          </a:prstGeom>
          <a:solidFill>
            <a:srgbClr val="D8232A"/>
          </a:solidFill>
          <a:ln w="12700">
            <a:miter lim="400000"/>
          </a:ln>
        </p:spPr>
        <p:txBody>
          <a:bodyPr lIns="0" tIns="0" rIns="0" bIns="0" anchor="ctr"/>
          <a:lstStyle/>
          <a:p>
            <a:pPr lvl="0" algn="ctr">
              <a:defRPr>
                <a:solidFill>
                  <a:srgbClr val="FFFFFF"/>
                </a:solidFill>
              </a:defRPr>
            </a:pPr>
          </a:p>
        </p:txBody>
      </p:sp>
      <p:sp>
        <p:nvSpPr>
          <p:cNvPr id="76" name="Shape 76"/>
          <p:cNvSpPr/>
          <p:nvPr/>
        </p:nvSpPr>
        <p:spPr>
          <a:xfrm>
            <a:off x="5561668" y="1430415"/>
            <a:ext cx="1068664" cy="11480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b">
            <a:spAutoFit/>
          </a:bodyPr>
          <a:lstStyle>
            <a:lvl1pPr algn="ctr">
              <a:lnSpc>
                <a:spcPct val="90000"/>
              </a:lnSpc>
              <a:defRPr b="1" sz="4200">
                <a:solidFill>
                  <a:srgbClr val="FFFFFF"/>
                </a:solidFill>
                <a:latin typeface="Martel Sans"/>
                <a:ea typeface="Martel Sans"/>
                <a:cs typeface="Martel Sans"/>
                <a:sym typeface="Martel Sans"/>
              </a:defRPr>
            </a:lvl1pPr>
          </a:lstStyle>
          <a:p>
            <a:pPr lvl="0">
              <a:defRPr b="0" sz="1800">
                <a:solidFill>
                  <a:srgbClr val="000000"/>
                </a:solidFill>
              </a:defRPr>
            </a:pPr>
            <a:r>
              <a:rPr b="1" sz="4200">
                <a:solidFill>
                  <a:srgbClr val="FFFFFF"/>
                </a:solidFill>
              </a:rPr>
              <a:t>01</a:t>
            </a:r>
          </a:p>
        </p:txBody>
      </p:sp>
      <p:pic>
        <p:nvPicPr>
          <p:cNvPr id="77" name="Símbolo Congreso-Blanco-2.pdf"/>
          <p:cNvPicPr/>
          <p:nvPr/>
        </p:nvPicPr>
        <p:blipFill>
          <a:blip r:embed="rId4">
            <a:extLst/>
          </a:blip>
          <a:stretch>
            <a:fillRect/>
          </a:stretch>
        </p:blipFill>
        <p:spPr>
          <a:xfrm>
            <a:off x="3708400" y="4637574"/>
            <a:ext cx="4775200" cy="952501"/>
          </a:xfrm>
          <a:prstGeom prst="rect">
            <a:avLst/>
          </a:prstGeom>
          <a:ln w="12700">
            <a:miter lim="400000"/>
          </a:ln>
        </p:spPr>
      </p:pic>
      <p:pic>
        <p:nvPicPr>
          <p:cNvPr id="78" name="Caminos.pdf"/>
          <p:cNvPicPr/>
          <p:nvPr/>
        </p:nvPicPr>
        <p:blipFill>
          <a:blip r:embed="rId5">
            <a:extLst/>
          </a:blip>
          <a:stretch>
            <a:fillRect/>
          </a:stretch>
        </p:blipFill>
        <p:spPr>
          <a:xfrm>
            <a:off x="3768057" y="6007034"/>
            <a:ext cx="4655885" cy="556683"/>
          </a:xfrm>
          <a:prstGeom prst="rect">
            <a:avLst/>
          </a:prstGeom>
          <a:ln w="12700">
            <a:miter lim="400000"/>
          </a:ln>
        </p:spPr>
      </p:pic>
    </p:spTree>
  </p:cSld>
  <p:clrMapOvr>
    <a:masterClrMapping/>
  </p:clrMapOvr>
  <p:transitio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2" name="Shape 82"/>
          <p:cNvSpPr/>
          <p:nvPr/>
        </p:nvSpPr>
        <p:spPr>
          <a:xfrm>
            <a:off x="-1" y="2116"/>
            <a:ext cx="12192001" cy="3340975"/>
          </a:xfrm>
          <a:prstGeom prst="rect">
            <a:avLst/>
          </a:prstGeom>
          <a:solidFill>
            <a:srgbClr val="AEA595"/>
          </a:solidFill>
          <a:ln w="12700">
            <a:miter lim="400000"/>
          </a:ln>
        </p:spPr>
        <p:txBody>
          <a:bodyPr lIns="0" tIns="0" rIns="0" bIns="0" anchor="ctr"/>
          <a:lstStyle/>
          <a:p>
            <a:pPr lvl="0" algn="ctr">
              <a:defRPr>
                <a:solidFill>
                  <a:srgbClr val="FFFFFF"/>
                </a:solidFill>
              </a:defRPr>
            </a:pPr>
          </a:p>
        </p:txBody>
      </p:sp>
      <p:pic>
        <p:nvPicPr>
          <p:cNvPr id="83" name="Colegio-4-TRAZ.pdf"/>
          <p:cNvPicPr/>
          <p:nvPr/>
        </p:nvPicPr>
        <p:blipFill>
          <a:blip r:embed="rId2">
            <a:extLst/>
          </a:blip>
          <a:stretch>
            <a:fillRect/>
          </a:stretch>
        </p:blipFill>
        <p:spPr>
          <a:xfrm>
            <a:off x="3668129" y="6007199"/>
            <a:ext cx="4855742" cy="330002"/>
          </a:xfrm>
          <a:prstGeom prst="rect">
            <a:avLst/>
          </a:prstGeom>
          <a:ln w="12700">
            <a:miter lim="400000"/>
          </a:ln>
        </p:spPr>
      </p:pic>
      <p:sp>
        <p:nvSpPr>
          <p:cNvPr id="84" name="Shape 84"/>
          <p:cNvSpPr/>
          <p:nvPr/>
        </p:nvSpPr>
        <p:spPr>
          <a:xfrm>
            <a:off x="0" y="1339849"/>
            <a:ext cx="12192000" cy="12877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lnSpc>
                <a:spcPct val="90000"/>
              </a:lnSpc>
              <a:defRPr b="1" sz="4800">
                <a:solidFill>
                  <a:srgbClr val="FFFFFF"/>
                </a:solidFill>
                <a:latin typeface="Martel Sans"/>
                <a:ea typeface="Martel Sans"/>
                <a:cs typeface="Martel Sans"/>
                <a:sym typeface="Martel Sans"/>
              </a:defRPr>
            </a:lvl1pPr>
          </a:lstStyle>
          <a:p>
            <a:pPr lvl="0">
              <a:defRPr b="0" sz="1800">
                <a:solidFill>
                  <a:srgbClr val="000000"/>
                </a:solidFill>
              </a:defRPr>
            </a:pPr>
            <a:r>
              <a:rPr b="1" sz="4800">
                <a:solidFill>
                  <a:srgbClr val="FFFFFF"/>
                </a:solidFill>
              </a:rPr>
              <a:t>Título Principal</a:t>
            </a:r>
          </a:p>
        </p:txBody>
      </p:sp>
      <p:sp>
        <p:nvSpPr>
          <p:cNvPr id="85" name="Shape 85"/>
          <p:cNvSpPr/>
          <p:nvPr/>
        </p:nvSpPr>
        <p:spPr>
          <a:xfrm>
            <a:off x="-61516" y="2034116"/>
            <a:ext cx="12315032" cy="13893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lnSpc>
                <a:spcPct val="90000"/>
              </a:lnSpc>
              <a:defRPr sz="5200">
                <a:latin typeface="Martel Sans"/>
                <a:ea typeface="Martel Sans"/>
                <a:cs typeface="Martel Sans"/>
                <a:sym typeface="Martel Sans"/>
              </a:defRPr>
            </a:lvl1pPr>
          </a:lstStyle>
          <a:p>
            <a:pPr lvl="0">
              <a:defRPr sz="1800"/>
            </a:pPr>
            <a:r>
              <a:rPr sz="5200"/>
              <a:t>Subtítulo</a:t>
            </a:r>
          </a:p>
        </p:txBody>
      </p:sp>
      <p:sp>
        <p:nvSpPr>
          <p:cNvPr id="86" name="Shape 86"/>
          <p:cNvSpPr/>
          <p:nvPr/>
        </p:nvSpPr>
        <p:spPr>
          <a:xfrm>
            <a:off x="5376000" y="8995"/>
            <a:ext cx="1440001" cy="1440001"/>
          </a:xfrm>
          <a:prstGeom prst="rect">
            <a:avLst/>
          </a:prstGeom>
          <a:solidFill>
            <a:srgbClr val="D8232A"/>
          </a:solidFill>
          <a:ln w="12700">
            <a:miter lim="400000"/>
          </a:ln>
        </p:spPr>
        <p:txBody>
          <a:bodyPr lIns="0" tIns="0" rIns="0" bIns="0" anchor="ctr"/>
          <a:lstStyle/>
          <a:p>
            <a:pPr lvl="0" algn="ctr">
              <a:defRPr>
                <a:solidFill>
                  <a:srgbClr val="FFFFFF"/>
                </a:solidFill>
              </a:defRPr>
            </a:pPr>
          </a:p>
        </p:txBody>
      </p:sp>
      <p:pic>
        <p:nvPicPr>
          <p:cNvPr id="87" name="Escudo blanco.pdf"/>
          <p:cNvPicPr/>
          <p:nvPr/>
        </p:nvPicPr>
        <p:blipFill>
          <a:blip r:embed="rId3">
            <a:extLst/>
          </a:blip>
          <a:stretch>
            <a:fillRect/>
          </a:stretch>
        </p:blipFill>
        <p:spPr>
          <a:xfrm>
            <a:off x="5664200" y="297195"/>
            <a:ext cx="863601" cy="863601"/>
          </a:xfrm>
          <a:prstGeom prst="rect">
            <a:avLst/>
          </a:prstGeom>
          <a:ln w="12700">
            <a:miter lim="400000"/>
          </a:ln>
        </p:spPr>
      </p:pic>
      <p:sp>
        <p:nvSpPr>
          <p:cNvPr id="88" name="Shape 88"/>
          <p:cNvSpPr/>
          <p:nvPr/>
        </p:nvSpPr>
        <p:spPr>
          <a:xfrm>
            <a:off x="-61516" y="3534833"/>
            <a:ext cx="12315032" cy="11480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lnSpc>
                <a:spcPct val="90000"/>
              </a:lnSpc>
              <a:defRPr sz="4200">
                <a:solidFill>
                  <a:srgbClr val="908169"/>
                </a:solidFill>
                <a:latin typeface="Martel Sans"/>
                <a:ea typeface="Martel Sans"/>
                <a:cs typeface="Martel Sans"/>
                <a:sym typeface="Martel Sans"/>
              </a:defRPr>
            </a:lvl1pPr>
          </a:lstStyle>
          <a:p>
            <a:pPr lvl="0">
              <a:defRPr sz="1800">
                <a:solidFill>
                  <a:srgbClr val="000000"/>
                </a:solidFill>
              </a:defRPr>
            </a:pPr>
            <a:r>
              <a:rPr sz="4200">
                <a:solidFill>
                  <a:srgbClr val="908169"/>
                </a:solidFill>
              </a:rPr>
              <a:t>Autor de la Presentación</a:t>
            </a:r>
          </a:p>
        </p:txBody>
      </p:sp>
    </p:spTree>
  </p:cSld>
  <p:clrMapOvr>
    <a:masterClrMapping/>
  </p:clrMapOvr>
  <p:transitio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90" name="antiguo-acueducto-romano-bosque-verano-tarragona.jpg"/>
          <p:cNvPicPr/>
          <p:nvPr/>
        </p:nvPicPr>
        <p:blipFill>
          <a:blip r:embed="rId2">
            <a:extLst/>
          </a:blip>
          <a:srcRect l="15022" t="7656" r="33872" b="2354"/>
          <a:stretch>
            <a:fillRect/>
          </a:stretch>
        </p:blipFill>
        <p:spPr>
          <a:xfrm>
            <a:off x="-644" y="0"/>
            <a:ext cx="1056442" cy="1240324"/>
          </a:xfrm>
          <a:prstGeom prst="rect">
            <a:avLst/>
          </a:prstGeom>
          <a:ln w="12700">
            <a:miter lim="400000"/>
          </a:ln>
        </p:spPr>
      </p:pic>
      <p:sp>
        <p:nvSpPr>
          <p:cNvPr id="91" name="Shape 91"/>
          <p:cNvSpPr/>
          <p:nvPr/>
        </p:nvSpPr>
        <p:spPr>
          <a:xfrm>
            <a:off x="-1" y="1236662"/>
            <a:ext cx="12192001" cy="921724"/>
          </a:xfrm>
          <a:prstGeom prst="rect">
            <a:avLst/>
          </a:prstGeom>
          <a:solidFill>
            <a:srgbClr val="AEA595"/>
          </a:solidFill>
          <a:ln w="12700">
            <a:miter lim="400000"/>
          </a:ln>
        </p:spPr>
        <p:txBody>
          <a:bodyPr lIns="0" tIns="0" rIns="0" bIns="0" anchor="ctr"/>
          <a:lstStyle/>
          <a:p>
            <a:pPr lvl="0" algn="ctr">
              <a:defRPr>
                <a:solidFill>
                  <a:srgbClr val="FFFFFF"/>
                </a:solidFill>
              </a:defRPr>
            </a:pPr>
          </a:p>
        </p:txBody>
      </p:sp>
      <p:sp>
        <p:nvSpPr>
          <p:cNvPr id="92" name="Shape 92"/>
          <p:cNvSpPr/>
          <p:nvPr/>
        </p:nvSpPr>
        <p:spPr>
          <a:xfrm>
            <a:off x="1340874" y="146049"/>
            <a:ext cx="7101760" cy="12877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nSpc>
                <a:spcPct val="90000"/>
              </a:lnSpc>
              <a:defRPr b="1" sz="4800">
                <a:solidFill>
                  <a:srgbClr val="1A1919"/>
                </a:solidFill>
                <a:latin typeface="Martel Sans"/>
                <a:ea typeface="Martel Sans"/>
                <a:cs typeface="Martel Sans"/>
                <a:sym typeface="Martel Sans"/>
              </a:defRPr>
            </a:lvl1pPr>
          </a:lstStyle>
          <a:p>
            <a:pPr lvl="0">
              <a:defRPr b="0" sz="1800">
                <a:solidFill>
                  <a:srgbClr val="000000"/>
                </a:solidFill>
              </a:defRPr>
            </a:pPr>
            <a:r>
              <a:rPr b="1" sz="4800">
                <a:solidFill>
                  <a:srgbClr val="1A1919"/>
                </a:solidFill>
              </a:rPr>
              <a:t>Título Segundo</a:t>
            </a:r>
          </a:p>
        </p:txBody>
      </p:sp>
      <p:sp>
        <p:nvSpPr>
          <p:cNvPr id="93" name="Shape 93"/>
          <p:cNvSpPr/>
          <p:nvPr/>
        </p:nvSpPr>
        <p:spPr>
          <a:xfrm>
            <a:off x="-20886" y="1236662"/>
            <a:ext cx="1068664" cy="921724"/>
          </a:xfrm>
          <a:prstGeom prst="rect">
            <a:avLst/>
          </a:prstGeom>
          <a:solidFill>
            <a:srgbClr val="D8232A"/>
          </a:solidFill>
          <a:ln w="12700">
            <a:miter lim="400000"/>
          </a:ln>
        </p:spPr>
        <p:txBody>
          <a:bodyPr lIns="0" tIns="0" rIns="0" bIns="0" anchor="ctr"/>
          <a:lstStyle/>
          <a:p>
            <a:pPr lvl="0" algn="ctr">
              <a:defRPr>
                <a:solidFill>
                  <a:srgbClr val="FFFFFF"/>
                </a:solidFill>
              </a:defRPr>
            </a:pPr>
          </a:p>
        </p:txBody>
      </p:sp>
      <p:sp>
        <p:nvSpPr>
          <p:cNvPr id="94" name="Shape 94"/>
          <p:cNvSpPr/>
          <p:nvPr/>
        </p:nvSpPr>
        <p:spPr>
          <a:xfrm>
            <a:off x="-3158" y="1199698"/>
            <a:ext cx="1033208" cy="1046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b">
            <a:spAutoFit/>
          </a:bodyPr>
          <a:lstStyle>
            <a:lvl1pPr algn="ctr">
              <a:lnSpc>
                <a:spcPct val="90000"/>
              </a:lnSpc>
              <a:defRPr b="1" sz="3700">
                <a:solidFill>
                  <a:srgbClr val="FFFFFF"/>
                </a:solidFill>
                <a:latin typeface="Martel Sans"/>
                <a:ea typeface="Martel Sans"/>
                <a:cs typeface="Martel Sans"/>
                <a:sym typeface="Martel Sans"/>
              </a:defRPr>
            </a:lvl1pPr>
          </a:lstStyle>
          <a:p>
            <a:pPr lvl="0">
              <a:defRPr b="0" sz="1800">
                <a:solidFill>
                  <a:srgbClr val="000000"/>
                </a:solidFill>
              </a:defRPr>
            </a:pPr>
            <a:r>
              <a:rPr b="1" sz="3700">
                <a:solidFill>
                  <a:srgbClr val="FFFFFF"/>
                </a:solidFill>
              </a:rPr>
              <a:t>01</a:t>
            </a:r>
          </a:p>
        </p:txBody>
      </p:sp>
      <p:sp>
        <p:nvSpPr>
          <p:cNvPr id="95" name="Shape 95"/>
          <p:cNvSpPr/>
          <p:nvPr/>
        </p:nvSpPr>
        <p:spPr>
          <a:xfrm>
            <a:off x="-1" y="6096857"/>
            <a:ext cx="12192001" cy="12701"/>
          </a:xfrm>
          <a:prstGeom prst="rect">
            <a:avLst/>
          </a:prstGeom>
          <a:solidFill>
            <a:srgbClr val="AEA595"/>
          </a:solidFill>
          <a:ln w="12700">
            <a:miter lim="400000"/>
          </a:ln>
        </p:spPr>
        <p:txBody>
          <a:bodyPr lIns="0" tIns="0" rIns="0" bIns="0" anchor="ctr"/>
          <a:lstStyle/>
          <a:p>
            <a:pPr lvl="0" algn="ctr">
              <a:defRPr>
                <a:solidFill>
                  <a:srgbClr val="FFFFFF"/>
                </a:solidFill>
              </a:defRPr>
            </a:pPr>
          </a:p>
        </p:txBody>
      </p:sp>
      <p:pic>
        <p:nvPicPr>
          <p:cNvPr id="96" name="Símbolo Congreso-Blanco-2.pdf"/>
          <p:cNvPicPr/>
          <p:nvPr/>
        </p:nvPicPr>
        <p:blipFill>
          <a:blip r:embed="rId3">
            <a:extLst/>
          </a:blip>
          <a:stretch>
            <a:fillRect/>
          </a:stretch>
        </p:blipFill>
        <p:spPr>
          <a:xfrm>
            <a:off x="9075191" y="1284774"/>
            <a:ext cx="4775201" cy="952501"/>
          </a:xfrm>
          <a:prstGeom prst="rect">
            <a:avLst/>
          </a:prstGeom>
          <a:ln w="12700">
            <a:miter lim="400000"/>
          </a:ln>
        </p:spPr>
      </p:pic>
      <p:sp>
        <p:nvSpPr>
          <p:cNvPr id="97" name="Shape 97"/>
          <p:cNvSpPr/>
          <p:nvPr/>
        </p:nvSpPr>
        <p:spPr>
          <a:xfrm>
            <a:off x="1501741" y="2634402"/>
            <a:ext cx="7101760" cy="341373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lvl="0">
              <a:lnSpc>
                <a:spcPct val="90000"/>
              </a:lnSpc>
            </a:pPr>
            <a:r>
              <a:rPr b="1" sz="3400">
                <a:solidFill>
                  <a:srgbClr val="1A1919"/>
                </a:solidFill>
                <a:latin typeface="Martel Sans"/>
                <a:ea typeface="Martel Sans"/>
                <a:cs typeface="Martel Sans"/>
                <a:sym typeface="Martel Sans"/>
              </a:rPr>
              <a:t>Texto apartados</a:t>
            </a:r>
            <a:endParaRPr b="1" sz="3400">
              <a:solidFill>
                <a:srgbClr val="1A1919"/>
              </a:solidFill>
              <a:latin typeface="Martel Sans"/>
              <a:ea typeface="Martel Sans"/>
              <a:cs typeface="Martel Sans"/>
              <a:sym typeface="Martel Sans"/>
            </a:endParaRPr>
          </a:p>
          <a:p>
            <a:pPr lvl="0">
              <a:lnSpc>
                <a:spcPct val="90000"/>
              </a:lnSpc>
            </a:pPr>
            <a:r>
              <a:rPr b="1" sz="3400">
                <a:solidFill>
                  <a:srgbClr val="1A1919"/>
                </a:solidFill>
                <a:latin typeface="Martel Sans"/>
                <a:ea typeface="Martel Sans"/>
                <a:cs typeface="Martel Sans"/>
                <a:sym typeface="Martel Sans"/>
              </a:rPr>
              <a:t>Texto apartados</a:t>
            </a:r>
            <a:endParaRPr b="1" sz="3400">
              <a:solidFill>
                <a:srgbClr val="1A1919"/>
              </a:solidFill>
              <a:latin typeface="Martel Sans"/>
              <a:ea typeface="Martel Sans"/>
              <a:cs typeface="Martel Sans"/>
              <a:sym typeface="Martel Sans"/>
            </a:endParaRPr>
          </a:p>
          <a:p>
            <a:pPr lvl="0">
              <a:lnSpc>
                <a:spcPct val="90000"/>
              </a:lnSpc>
            </a:pPr>
            <a:r>
              <a:rPr b="1" sz="3400">
                <a:solidFill>
                  <a:srgbClr val="1A1919"/>
                </a:solidFill>
                <a:latin typeface="Martel Sans"/>
                <a:ea typeface="Martel Sans"/>
                <a:cs typeface="Martel Sans"/>
                <a:sym typeface="Martel Sans"/>
              </a:rPr>
              <a:t>Texto apartados</a:t>
            </a:r>
            <a:endParaRPr b="1" sz="3400">
              <a:solidFill>
                <a:srgbClr val="1A1919"/>
              </a:solidFill>
              <a:latin typeface="Martel Sans"/>
              <a:ea typeface="Martel Sans"/>
              <a:cs typeface="Martel Sans"/>
              <a:sym typeface="Martel Sans"/>
            </a:endParaRPr>
          </a:p>
        </p:txBody>
      </p:sp>
      <p:sp>
        <p:nvSpPr>
          <p:cNvPr id="98" name="Shape 98"/>
          <p:cNvSpPr/>
          <p:nvPr/>
        </p:nvSpPr>
        <p:spPr>
          <a:xfrm>
            <a:off x="-20886" y="2159529"/>
            <a:ext cx="1068664" cy="4695972"/>
          </a:xfrm>
          <a:prstGeom prst="rect">
            <a:avLst/>
          </a:prstGeom>
          <a:solidFill>
            <a:srgbClr val="AEA595">
              <a:alpha val="50000"/>
            </a:srgbClr>
          </a:solidFill>
          <a:ln w="12700">
            <a:miter lim="400000"/>
          </a:ln>
        </p:spPr>
        <p:txBody>
          <a:bodyPr lIns="0" tIns="0" rIns="0" bIns="0" anchor="ctr"/>
          <a:lstStyle/>
          <a:p>
            <a:pPr lvl="0" algn="ctr">
              <a:defRPr>
                <a:solidFill>
                  <a:srgbClr val="FFFFFF"/>
                </a:solidFill>
              </a:defRPr>
            </a:pPr>
          </a:p>
        </p:txBody>
      </p:sp>
      <p:sp>
        <p:nvSpPr>
          <p:cNvPr id="99" name="Shape 99"/>
          <p:cNvSpPr/>
          <p:nvPr/>
        </p:nvSpPr>
        <p:spPr>
          <a:xfrm>
            <a:off x="1501741" y="1241636"/>
            <a:ext cx="7101760" cy="970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nSpc>
                <a:spcPct val="90000"/>
              </a:lnSpc>
              <a:defRPr b="1" sz="3400">
                <a:solidFill>
                  <a:srgbClr val="FFFFFF"/>
                </a:solidFill>
                <a:latin typeface="Martel Sans"/>
                <a:ea typeface="Martel Sans"/>
                <a:cs typeface="Martel Sans"/>
                <a:sym typeface="Martel Sans"/>
              </a:defRPr>
            </a:lvl1pPr>
          </a:lstStyle>
          <a:p>
            <a:pPr lvl="0">
              <a:defRPr b="0" sz="1800">
                <a:solidFill>
                  <a:srgbClr val="000000"/>
                </a:solidFill>
              </a:defRPr>
            </a:pPr>
            <a:r>
              <a:rPr b="1" sz="3400">
                <a:solidFill>
                  <a:srgbClr val="FFFFFF"/>
                </a:solidFill>
              </a:rPr>
              <a:t>Subtítulo</a:t>
            </a:r>
          </a:p>
        </p:txBody>
      </p:sp>
      <p:pic>
        <p:nvPicPr>
          <p:cNvPr id="100" name="Caminos.pdf"/>
          <p:cNvPicPr/>
          <p:nvPr/>
        </p:nvPicPr>
        <p:blipFill>
          <a:blip r:embed="rId4">
            <a:extLst/>
          </a:blip>
          <a:stretch>
            <a:fillRect/>
          </a:stretch>
        </p:blipFill>
        <p:spPr>
          <a:xfrm>
            <a:off x="9487989" y="6296226"/>
            <a:ext cx="2475050" cy="295931"/>
          </a:xfrm>
          <a:prstGeom prst="rect">
            <a:avLst/>
          </a:prstGeom>
          <a:ln w="12700">
            <a:miter lim="400000"/>
          </a:ln>
        </p:spPr>
      </p:pic>
    </p:spTree>
  </p:cSld>
  <p:clrMapOvr>
    <a:masterClrMapping/>
  </p:clrMapOvr>
  <p:transitio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2" name="Shape 102"/>
          <p:cNvSpPr/>
          <p:nvPr/>
        </p:nvSpPr>
        <p:spPr>
          <a:xfrm>
            <a:off x="-15727" y="529"/>
            <a:ext cx="2113372" cy="921724"/>
          </a:xfrm>
          <a:prstGeom prst="rect">
            <a:avLst/>
          </a:prstGeom>
          <a:solidFill>
            <a:srgbClr val="AEA595"/>
          </a:solidFill>
          <a:ln w="12700">
            <a:miter lim="400000"/>
          </a:ln>
        </p:spPr>
        <p:txBody>
          <a:bodyPr lIns="0" tIns="0" rIns="0" bIns="0" anchor="ctr"/>
          <a:lstStyle/>
          <a:p>
            <a:pPr lvl="0" algn="ctr">
              <a:defRPr>
                <a:solidFill>
                  <a:srgbClr val="FFFFFF"/>
                </a:solidFill>
              </a:defRPr>
            </a:pPr>
          </a:p>
        </p:txBody>
      </p:sp>
      <p:sp>
        <p:nvSpPr>
          <p:cNvPr id="103" name="Shape 103"/>
          <p:cNvSpPr/>
          <p:nvPr/>
        </p:nvSpPr>
        <p:spPr>
          <a:xfrm>
            <a:off x="2416141" y="175682"/>
            <a:ext cx="7101760" cy="10083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nSpc>
                <a:spcPct val="90000"/>
              </a:lnSpc>
              <a:defRPr b="1" sz="3600">
                <a:solidFill>
                  <a:srgbClr val="1A1919"/>
                </a:solidFill>
                <a:latin typeface="Martel Sans"/>
                <a:ea typeface="Martel Sans"/>
                <a:cs typeface="Martel Sans"/>
                <a:sym typeface="Martel Sans"/>
              </a:defRPr>
            </a:lvl1pPr>
          </a:lstStyle>
          <a:p>
            <a:pPr lvl="0">
              <a:defRPr b="0" sz="1800">
                <a:solidFill>
                  <a:srgbClr val="000000"/>
                </a:solidFill>
              </a:defRPr>
            </a:pPr>
            <a:r>
              <a:rPr b="1" sz="3600">
                <a:solidFill>
                  <a:srgbClr val="1A1919"/>
                </a:solidFill>
              </a:rPr>
              <a:t>Título Tercero</a:t>
            </a:r>
          </a:p>
        </p:txBody>
      </p:sp>
      <p:sp>
        <p:nvSpPr>
          <p:cNvPr id="104" name="Shape 104"/>
          <p:cNvSpPr/>
          <p:nvPr/>
        </p:nvSpPr>
        <p:spPr>
          <a:xfrm>
            <a:off x="-20886" y="529"/>
            <a:ext cx="1068664" cy="921724"/>
          </a:xfrm>
          <a:prstGeom prst="rect">
            <a:avLst/>
          </a:prstGeom>
          <a:solidFill>
            <a:srgbClr val="D8232A"/>
          </a:solidFill>
          <a:ln w="12700">
            <a:miter lim="400000"/>
          </a:ln>
        </p:spPr>
        <p:txBody>
          <a:bodyPr lIns="0" tIns="0" rIns="0" bIns="0" anchor="ctr"/>
          <a:lstStyle/>
          <a:p>
            <a:pPr lvl="0" algn="ctr">
              <a:defRPr>
                <a:solidFill>
                  <a:srgbClr val="FFFFFF"/>
                </a:solidFill>
              </a:defRPr>
            </a:pPr>
          </a:p>
        </p:txBody>
      </p:sp>
      <p:sp>
        <p:nvSpPr>
          <p:cNvPr id="105" name="Shape 105"/>
          <p:cNvSpPr/>
          <p:nvPr/>
        </p:nvSpPr>
        <p:spPr>
          <a:xfrm>
            <a:off x="-3158" y="-11035"/>
            <a:ext cx="1033208" cy="1046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b">
            <a:spAutoFit/>
          </a:bodyPr>
          <a:lstStyle>
            <a:lvl1pPr algn="ctr">
              <a:lnSpc>
                <a:spcPct val="90000"/>
              </a:lnSpc>
              <a:defRPr b="1" sz="3700">
                <a:solidFill>
                  <a:srgbClr val="FFFFFF"/>
                </a:solidFill>
                <a:latin typeface="Martel Sans"/>
                <a:ea typeface="Martel Sans"/>
                <a:cs typeface="Martel Sans"/>
                <a:sym typeface="Martel Sans"/>
              </a:defRPr>
            </a:lvl1pPr>
          </a:lstStyle>
          <a:p>
            <a:pPr lvl="0">
              <a:defRPr b="0" sz="1800">
                <a:solidFill>
                  <a:srgbClr val="000000"/>
                </a:solidFill>
              </a:defRPr>
            </a:pPr>
            <a:r>
              <a:rPr b="1" sz="3700">
                <a:solidFill>
                  <a:srgbClr val="FFFFFF"/>
                </a:solidFill>
              </a:rPr>
              <a:t>01</a:t>
            </a:r>
          </a:p>
        </p:txBody>
      </p:sp>
      <p:sp>
        <p:nvSpPr>
          <p:cNvPr id="106" name="Shape 106"/>
          <p:cNvSpPr/>
          <p:nvPr/>
        </p:nvSpPr>
        <p:spPr>
          <a:xfrm>
            <a:off x="2099733" y="915257"/>
            <a:ext cx="10212002" cy="12701"/>
          </a:xfrm>
          <a:prstGeom prst="rect">
            <a:avLst/>
          </a:prstGeom>
          <a:solidFill>
            <a:srgbClr val="AEA595"/>
          </a:solidFill>
          <a:ln w="12700">
            <a:miter lim="400000"/>
          </a:ln>
        </p:spPr>
        <p:txBody>
          <a:bodyPr lIns="0" tIns="0" rIns="0" bIns="0" anchor="ctr"/>
          <a:lstStyle/>
          <a:p>
            <a:pPr lvl="0" algn="ctr">
              <a:defRPr>
                <a:solidFill>
                  <a:srgbClr val="FFFFFF"/>
                </a:solidFill>
              </a:defRPr>
            </a:pPr>
          </a:p>
        </p:txBody>
      </p:sp>
      <p:sp>
        <p:nvSpPr>
          <p:cNvPr id="107" name="Shape 107"/>
          <p:cNvSpPr/>
          <p:nvPr/>
        </p:nvSpPr>
        <p:spPr>
          <a:xfrm>
            <a:off x="2545120" y="1339002"/>
            <a:ext cx="4364083" cy="24053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nSpc>
                <a:spcPct val="80000"/>
              </a:lnSpc>
              <a:spcBef>
                <a:spcPts val="2200"/>
              </a:spcBef>
              <a:defRPr sz="1900">
                <a:latin typeface="Martel Sans"/>
                <a:ea typeface="Martel Sans"/>
                <a:cs typeface="Martel Sans"/>
                <a:sym typeface="Martel Sans"/>
              </a:defRPr>
            </a:lvl1pPr>
          </a:lstStyle>
          <a:p>
            <a:pPr lvl="0">
              <a:defRPr sz="1800"/>
            </a:pPr>
            <a:r>
              <a:rPr sz="1900"/>
              <a:t>En un lugar de La Mancha, de cuyo nombre no puedo acordarme, no hace mucho tiempo que vivía en un lugar de La Mancha, de cuyo nombre no puedo acordarme, no hace mucho tiempo que vivía</a:t>
            </a:r>
          </a:p>
        </p:txBody>
      </p:sp>
      <p:sp>
        <p:nvSpPr>
          <p:cNvPr id="108" name="Shape 108"/>
          <p:cNvSpPr/>
          <p:nvPr/>
        </p:nvSpPr>
        <p:spPr>
          <a:xfrm>
            <a:off x="-15727" y="923395"/>
            <a:ext cx="2113372" cy="5966336"/>
          </a:xfrm>
          <a:prstGeom prst="rect">
            <a:avLst/>
          </a:prstGeom>
          <a:solidFill>
            <a:srgbClr val="AEA595">
              <a:alpha val="50000"/>
            </a:srgbClr>
          </a:solidFill>
          <a:ln w="12700">
            <a:miter lim="400000"/>
          </a:ln>
        </p:spPr>
        <p:txBody>
          <a:bodyPr lIns="0" tIns="0" rIns="0" bIns="0" anchor="ctr"/>
          <a:lstStyle/>
          <a:p>
            <a:pPr lvl="0" algn="ctr">
              <a:defRPr>
                <a:solidFill>
                  <a:srgbClr val="FFFFFF"/>
                </a:solidFill>
              </a:defRPr>
            </a:pPr>
          </a:p>
        </p:txBody>
      </p:sp>
      <p:pic>
        <p:nvPicPr>
          <p:cNvPr id="109" name="Caminos.pdf"/>
          <p:cNvPicPr/>
          <p:nvPr/>
        </p:nvPicPr>
        <p:blipFill>
          <a:blip r:embed="rId2">
            <a:extLst/>
          </a:blip>
          <a:stretch>
            <a:fillRect/>
          </a:stretch>
        </p:blipFill>
        <p:spPr>
          <a:xfrm>
            <a:off x="250855" y="6403218"/>
            <a:ext cx="1580208" cy="188939"/>
          </a:xfrm>
          <a:prstGeom prst="rect">
            <a:avLst/>
          </a:prstGeom>
          <a:ln w="12700">
            <a:miter lim="400000"/>
          </a:ln>
        </p:spPr>
      </p:pic>
      <p:pic>
        <p:nvPicPr>
          <p:cNvPr id="110" name="Símbolo Congreso-Blanco.pdf"/>
          <p:cNvPicPr/>
          <p:nvPr/>
        </p:nvPicPr>
        <p:blipFill>
          <a:blip r:embed="rId3">
            <a:extLst/>
          </a:blip>
          <a:stretch>
            <a:fillRect/>
          </a:stretch>
        </p:blipFill>
        <p:spPr>
          <a:xfrm>
            <a:off x="250855" y="5365953"/>
            <a:ext cx="1580208" cy="739672"/>
          </a:xfrm>
          <a:prstGeom prst="rect">
            <a:avLst/>
          </a:prstGeom>
          <a:ln w="12700">
            <a:miter lim="400000"/>
          </a:ln>
        </p:spPr>
      </p:pic>
      <p:sp>
        <p:nvSpPr>
          <p:cNvPr id="111" name="Shape 111"/>
          <p:cNvSpPr/>
          <p:nvPr/>
        </p:nvSpPr>
        <p:spPr>
          <a:xfrm>
            <a:off x="2545120" y="3963669"/>
            <a:ext cx="4364083" cy="24053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lvl="0">
              <a:lnSpc>
                <a:spcPct val="80000"/>
              </a:lnSpc>
              <a:spcBef>
                <a:spcPts val="2200"/>
              </a:spcBef>
            </a:pPr>
            <a:r>
              <a:rPr sz="1900">
                <a:latin typeface="Martel Sans"/>
                <a:ea typeface="Martel Sans"/>
                <a:cs typeface="Martel Sans"/>
                <a:sym typeface="Martel Sans"/>
              </a:rPr>
              <a:t>En un lugar de </a:t>
            </a:r>
            <a:r>
              <a:rPr sz="1900">
                <a:solidFill>
                  <a:srgbClr val="D8232A"/>
                </a:solidFill>
                <a:latin typeface="Martel Sans Black"/>
                <a:ea typeface="Martel Sans Black"/>
                <a:cs typeface="Martel Sans Black"/>
                <a:sym typeface="Martel Sans Black"/>
              </a:rPr>
              <a:t>La Mancha</a:t>
            </a:r>
            <a:r>
              <a:rPr sz="1900">
                <a:latin typeface="Martel Sans"/>
                <a:ea typeface="Martel Sans"/>
                <a:cs typeface="Martel Sans"/>
                <a:sym typeface="Martel Sans"/>
              </a:rPr>
              <a:t>, de cuyo nombre no puedo acordarme, no hace mucho tiempo que vivía en un lugar de La Mancha, de cuyo nombre no puedo acordarme, no hace mucho tiempo que vivía</a:t>
            </a:r>
          </a:p>
        </p:txBody>
      </p:sp>
      <p:sp>
        <p:nvSpPr>
          <p:cNvPr id="112" name="Shape 112"/>
          <p:cNvSpPr/>
          <p:nvPr/>
        </p:nvSpPr>
        <p:spPr>
          <a:xfrm>
            <a:off x="8739302" y="923395"/>
            <a:ext cx="3450609" cy="5966336"/>
          </a:xfrm>
          <a:prstGeom prst="rect">
            <a:avLst/>
          </a:prstGeom>
          <a:solidFill>
            <a:srgbClr val="AEA595">
              <a:alpha val="50000"/>
            </a:srgbClr>
          </a:solidFill>
          <a:ln w="12700">
            <a:miter lim="400000"/>
          </a:ln>
        </p:spPr>
        <p:txBody>
          <a:bodyPr lIns="0" tIns="0" rIns="0" bIns="0" anchor="ctr"/>
          <a:lstStyle/>
          <a:p>
            <a:pPr lvl="0" algn="ctr">
              <a:defRPr>
                <a:solidFill>
                  <a:srgbClr val="FFFFFF"/>
                </a:solidFill>
              </a:defRPr>
            </a:pPr>
          </a:p>
        </p:txBody>
      </p:sp>
      <p:pic>
        <p:nvPicPr>
          <p:cNvPr id="113" name="Presa romana de Alcantarilla.jpg"/>
          <p:cNvPicPr/>
          <p:nvPr/>
        </p:nvPicPr>
        <p:blipFill>
          <a:blip r:embed="rId4">
            <a:extLst/>
          </a:blip>
          <a:srcRect l="0" t="0" r="0" b="0"/>
          <a:stretch>
            <a:fillRect/>
          </a:stretch>
        </p:blipFill>
        <p:spPr>
          <a:xfrm>
            <a:off x="7356679" y="1493051"/>
            <a:ext cx="2796337" cy="2097253"/>
          </a:xfrm>
          <a:prstGeom prst="rect">
            <a:avLst/>
          </a:prstGeom>
          <a:ln w="12700">
            <a:miter lim="400000"/>
          </a:ln>
        </p:spPr>
      </p:pic>
      <p:sp>
        <p:nvSpPr>
          <p:cNvPr id="114" name="Shape 114"/>
          <p:cNvSpPr/>
          <p:nvPr/>
        </p:nvSpPr>
        <p:spPr>
          <a:xfrm>
            <a:off x="8928987" y="3963669"/>
            <a:ext cx="2944957" cy="20561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nSpc>
                <a:spcPct val="70000"/>
              </a:lnSpc>
              <a:spcBef>
                <a:spcPts val="2200"/>
              </a:spcBef>
              <a:defRPr sz="1400">
                <a:solidFill>
                  <a:srgbClr val="FFFFFF"/>
                </a:solidFill>
                <a:latin typeface="Martel Sans ExtraBold"/>
                <a:ea typeface="Martel Sans ExtraBold"/>
                <a:cs typeface="Martel Sans ExtraBold"/>
                <a:sym typeface="Martel Sans ExtraBold"/>
              </a:defRPr>
            </a:lvl1pPr>
          </a:lstStyle>
          <a:p>
            <a:pPr lvl="0">
              <a:defRPr sz="1800">
                <a:solidFill>
                  <a:srgbClr val="000000"/>
                </a:solidFill>
              </a:defRPr>
            </a:pPr>
            <a:r>
              <a:rPr sz="1400">
                <a:solidFill>
                  <a:srgbClr val="FFFFFF"/>
                </a:solidFill>
              </a:rPr>
              <a:t>En un lugar de La Mancha, de cuyo nombre no puedo acordarme, no hace mucho tiempo que vivía en un lugar de La Mancha, de cuyo nombre no puedo acordarme, no hace mucho tiempo que vivía</a:t>
            </a:r>
          </a:p>
        </p:txBody>
      </p:sp>
    </p:spTree>
  </p:cSld>
  <p:clrMapOvr>
    <a:masterClrMapping/>
  </p:clrMapOvr>
  <p:transitio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6" name="Shape 116"/>
          <p:cNvSpPr/>
          <p:nvPr/>
        </p:nvSpPr>
        <p:spPr>
          <a:xfrm>
            <a:off x="-15727" y="529"/>
            <a:ext cx="2113372" cy="921724"/>
          </a:xfrm>
          <a:prstGeom prst="rect">
            <a:avLst/>
          </a:prstGeom>
          <a:solidFill>
            <a:srgbClr val="AEA595"/>
          </a:solidFill>
          <a:ln w="12700">
            <a:miter lim="400000"/>
          </a:ln>
        </p:spPr>
        <p:txBody>
          <a:bodyPr lIns="0" tIns="0" rIns="0" bIns="0" anchor="ctr"/>
          <a:lstStyle/>
          <a:p>
            <a:pPr lvl="0" algn="ctr">
              <a:defRPr>
                <a:solidFill>
                  <a:srgbClr val="FFFFFF"/>
                </a:solidFill>
              </a:defRPr>
            </a:pPr>
          </a:p>
        </p:txBody>
      </p:sp>
      <p:sp>
        <p:nvSpPr>
          <p:cNvPr id="117" name="Shape 117"/>
          <p:cNvSpPr/>
          <p:nvPr/>
        </p:nvSpPr>
        <p:spPr>
          <a:xfrm>
            <a:off x="2416141" y="175682"/>
            <a:ext cx="7101760" cy="10083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nSpc>
                <a:spcPct val="90000"/>
              </a:lnSpc>
              <a:defRPr b="1" sz="3600">
                <a:solidFill>
                  <a:srgbClr val="1A1919"/>
                </a:solidFill>
                <a:latin typeface="Martel Sans"/>
                <a:ea typeface="Martel Sans"/>
                <a:cs typeface="Martel Sans"/>
                <a:sym typeface="Martel Sans"/>
              </a:defRPr>
            </a:lvl1pPr>
          </a:lstStyle>
          <a:p>
            <a:pPr lvl="0">
              <a:defRPr b="0" sz="1800">
                <a:solidFill>
                  <a:srgbClr val="000000"/>
                </a:solidFill>
              </a:defRPr>
            </a:pPr>
            <a:r>
              <a:rPr b="1" sz="3600">
                <a:solidFill>
                  <a:srgbClr val="1A1919"/>
                </a:solidFill>
              </a:rPr>
              <a:t>Título Cuarto</a:t>
            </a:r>
          </a:p>
        </p:txBody>
      </p:sp>
      <p:sp>
        <p:nvSpPr>
          <p:cNvPr id="118" name="Shape 118"/>
          <p:cNvSpPr/>
          <p:nvPr/>
        </p:nvSpPr>
        <p:spPr>
          <a:xfrm>
            <a:off x="-20886" y="529"/>
            <a:ext cx="1068664" cy="921724"/>
          </a:xfrm>
          <a:prstGeom prst="rect">
            <a:avLst/>
          </a:prstGeom>
          <a:solidFill>
            <a:srgbClr val="D8232A"/>
          </a:solidFill>
          <a:ln w="12700">
            <a:miter lim="400000"/>
          </a:ln>
        </p:spPr>
        <p:txBody>
          <a:bodyPr lIns="0" tIns="0" rIns="0" bIns="0" anchor="ctr"/>
          <a:lstStyle/>
          <a:p>
            <a:pPr lvl="0" algn="ctr">
              <a:defRPr>
                <a:solidFill>
                  <a:srgbClr val="FFFFFF"/>
                </a:solidFill>
              </a:defRPr>
            </a:pPr>
          </a:p>
        </p:txBody>
      </p:sp>
      <p:sp>
        <p:nvSpPr>
          <p:cNvPr id="119" name="Shape 119"/>
          <p:cNvSpPr/>
          <p:nvPr/>
        </p:nvSpPr>
        <p:spPr>
          <a:xfrm>
            <a:off x="-3158" y="-11035"/>
            <a:ext cx="1033208" cy="1046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b">
            <a:spAutoFit/>
          </a:bodyPr>
          <a:lstStyle>
            <a:lvl1pPr algn="ctr">
              <a:lnSpc>
                <a:spcPct val="90000"/>
              </a:lnSpc>
              <a:defRPr b="1" sz="3700">
                <a:solidFill>
                  <a:srgbClr val="FFFFFF"/>
                </a:solidFill>
                <a:latin typeface="Martel Sans"/>
                <a:ea typeface="Martel Sans"/>
                <a:cs typeface="Martel Sans"/>
                <a:sym typeface="Martel Sans"/>
              </a:defRPr>
            </a:lvl1pPr>
          </a:lstStyle>
          <a:p>
            <a:pPr lvl="0">
              <a:defRPr b="0" sz="1800">
                <a:solidFill>
                  <a:srgbClr val="000000"/>
                </a:solidFill>
              </a:defRPr>
            </a:pPr>
            <a:r>
              <a:rPr b="1" sz="3700">
                <a:solidFill>
                  <a:srgbClr val="FFFFFF"/>
                </a:solidFill>
              </a:rPr>
              <a:t>04</a:t>
            </a:r>
          </a:p>
        </p:txBody>
      </p:sp>
      <p:sp>
        <p:nvSpPr>
          <p:cNvPr id="120" name="Shape 120"/>
          <p:cNvSpPr/>
          <p:nvPr/>
        </p:nvSpPr>
        <p:spPr>
          <a:xfrm>
            <a:off x="2099733" y="915257"/>
            <a:ext cx="10212002" cy="12701"/>
          </a:xfrm>
          <a:prstGeom prst="rect">
            <a:avLst/>
          </a:prstGeom>
          <a:solidFill>
            <a:srgbClr val="AEA595"/>
          </a:solidFill>
          <a:ln w="12700">
            <a:miter lim="400000"/>
          </a:ln>
        </p:spPr>
        <p:txBody>
          <a:bodyPr lIns="0" tIns="0" rIns="0" bIns="0" anchor="ctr"/>
          <a:lstStyle/>
          <a:p>
            <a:pPr lvl="0" algn="ctr">
              <a:defRPr>
                <a:solidFill>
                  <a:srgbClr val="FFFFFF"/>
                </a:solidFill>
              </a:defRPr>
            </a:pPr>
          </a:p>
        </p:txBody>
      </p:sp>
      <p:sp>
        <p:nvSpPr>
          <p:cNvPr id="121" name="Shape 121"/>
          <p:cNvSpPr/>
          <p:nvPr/>
        </p:nvSpPr>
        <p:spPr>
          <a:xfrm>
            <a:off x="2545120" y="1169669"/>
            <a:ext cx="2717383" cy="235582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nSpc>
                <a:spcPct val="70000"/>
              </a:lnSpc>
              <a:spcBef>
                <a:spcPts val="2200"/>
              </a:spcBef>
              <a:defRPr sz="1600">
                <a:latin typeface="Martel Sans"/>
                <a:ea typeface="Martel Sans"/>
                <a:cs typeface="Martel Sans"/>
                <a:sym typeface="Martel Sans"/>
              </a:defRPr>
            </a:lvl1pPr>
          </a:lstStyle>
          <a:p>
            <a:pPr lvl="0">
              <a:defRPr sz="1800"/>
            </a:pPr>
            <a:r>
              <a:rPr sz="1600"/>
              <a:t>En un lugar de La Mancha, de cuyo nombre no puedo acordarme, no hace mucho tiempo que vivía en un lugar de La Mancha, de cuyo nombre no puedo acordarme, no hace mucho tiempo que vivía</a:t>
            </a:r>
          </a:p>
        </p:txBody>
      </p:sp>
      <p:sp>
        <p:nvSpPr>
          <p:cNvPr id="122" name="Shape 122"/>
          <p:cNvSpPr/>
          <p:nvPr/>
        </p:nvSpPr>
        <p:spPr>
          <a:xfrm>
            <a:off x="-15727" y="923395"/>
            <a:ext cx="2113372" cy="5966336"/>
          </a:xfrm>
          <a:prstGeom prst="rect">
            <a:avLst/>
          </a:prstGeom>
          <a:solidFill>
            <a:srgbClr val="AEA595">
              <a:alpha val="50000"/>
            </a:srgbClr>
          </a:solidFill>
          <a:ln w="12700">
            <a:miter lim="400000"/>
          </a:ln>
        </p:spPr>
        <p:txBody>
          <a:bodyPr lIns="0" tIns="0" rIns="0" bIns="0" anchor="ctr"/>
          <a:lstStyle/>
          <a:p>
            <a:pPr lvl="0" algn="ctr">
              <a:defRPr>
                <a:solidFill>
                  <a:srgbClr val="FFFFFF"/>
                </a:solidFill>
              </a:defRPr>
            </a:pPr>
          </a:p>
        </p:txBody>
      </p:sp>
      <p:pic>
        <p:nvPicPr>
          <p:cNvPr id="123" name="Caminos.pdf"/>
          <p:cNvPicPr/>
          <p:nvPr/>
        </p:nvPicPr>
        <p:blipFill>
          <a:blip r:embed="rId2">
            <a:extLst/>
          </a:blip>
          <a:stretch>
            <a:fillRect/>
          </a:stretch>
        </p:blipFill>
        <p:spPr>
          <a:xfrm>
            <a:off x="250855" y="6403218"/>
            <a:ext cx="1580208" cy="188939"/>
          </a:xfrm>
          <a:prstGeom prst="rect">
            <a:avLst/>
          </a:prstGeom>
          <a:ln w="12700">
            <a:miter lim="400000"/>
          </a:ln>
        </p:spPr>
      </p:pic>
      <p:pic>
        <p:nvPicPr>
          <p:cNvPr id="124" name="Símbolo Congreso-Blanco.pdf"/>
          <p:cNvPicPr/>
          <p:nvPr/>
        </p:nvPicPr>
        <p:blipFill>
          <a:blip r:embed="rId3">
            <a:extLst/>
          </a:blip>
          <a:stretch>
            <a:fillRect/>
          </a:stretch>
        </p:blipFill>
        <p:spPr>
          <a:xfrm>
            <a:off x="250855" y="5365953"/>
            <a:ext cx="1580208" cy="739672"/>
          </a:xfrm>
          <a:prstGeom prst="rect">
            <a:avLst/>
          </a:prstGeom>
          <a:ln w="12700">
            <a:miter lim="400000"/>
          </a:ln>
        </p:spPr>
      </p:pic>
      <p:sp>
        <p:nvSpPr>
          <p:cNvPr id="125" name="Shape 125"/>
          <p:cNvSpPr/>
          <p:nvPr/>
        </p:nvSpPr>
        <p:spPr>
          <a:xfrm>
            <a:off x="5480429" y="923395"/>
            <a:ext cx="3450609" cy="5966336"/>
          </a:xfrm>
          <a:prstGeom prst="rect">
            <a:avLst/>
          </a:prstGeom>
          <a:solidFill>
            <a:srgbClr val="AEA595">
              <a:alpha val="25218"/>
            </a:srgbClr>
          </a:solidFill>
          <a:ln w="12700">
            <a:miter lim="400000"/>
          </a:ln>
        </p:spPr>
        <p:txBody>
          <a:bodyPr lIns="0" tIns="0" rIns="0" bIns="0" anchor="ctr"/>
          <a:lstStyle/>
          <a:p>
            <a:pPr lvl="0" algn="ctr">
              <a:defRPr>
                <a:solidFill>
                  <a:srgbClr val="FFFFFF"/>
                </a:solidFill>
              </a:defRPr>
            </a:pPr>
          </a:p>
        </p:txBody>
      </p:sp>
      <p:pic>
        <p:nvPicPr>
          <p:cNvPr id="126" name="Presa romana de Alcantarilla.jpg"/>
          <p:cNvPicPr/>
          <p:nvPr/>
        </p:nvPicPr>
        <p:blipFill>
          <a:blip r:embed="rId4">
            <a:extLst/>
          </a:blip>
          <a:srcRect l="0" t="0" r="0" b="0"/>
          <a:stretch>
            <a:fillRect/>
          </a:stretch>
        </p:blipFill>
        <p:spPr>
          <a:xfrm>
            <a:off x="1036313" y="917318"/>
            <a:ext cx="1068560" cy="801421"/>
          </a:xfrm>
          <a:prstGeom prst="rect">
            <a:avLst/>
          </a:prstGeom>
          <a:ln w="12700">
            <a:miter lim="400000"/>
          </a:ln>
        </p:spPr>
      </p:pic>
      <p:sp>
        <p:nvSpPr>
          <p:cNvPr id="127" name="Shape 127"/>
          <p:cNvSpPr/>
          <p:nvPr/>
        </p:nvSpPr>
        <p:spPr>
          <a:xfrm>
            <a:off x="12374920" y="3963669"/>
            <a:ext cx="2944957" cy="20561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nSpc>
                <a:spcPct val="70000"/>
              </a:lnSpc>
              <a:spcBef>
                <a:spcPts val="2200"/>
              </a:spcBef>
              <a:defRPr sz="1400">
                <a:solidFill>
                  <a:srgbClr val="FFFFFF"/>
                </a:solidFill>
                <a:latin typeface="Martel Sans ExtraBold"/>
                <a:ea typeface="Martel Sans ExtraBold"/>
                <a:cs typeface="Martel Sans ExtraBold"/>
                <a:sym typeface="Martel Sans ExtraBold"/>
              </a:defRPr>
            </a:lvl1pPr>
          </a:lstStyle>
          <a:p>
            <a:pPr lvl="0">
              <a:defRPr sz="1800">
                <a:solidFill>
                  <a:srgbClr val="000000"/>
                </a:solidFill>
              </a:defRPr>
            </a:pPr>
            <a:r>
              <a:rPr sz="1400">
                <a:solidFill>
                  <a:srgbClr val="FFFFFF"/>
                </a:solidFill>
              </a:rPr>
              <a:t>En un lugar de La Mancha, de cuyo nombre no puedo acordarme, no hace mucho tiempo que vivía en un lugar de La Mancha, de cuyo nombre no puedo acordarme, no hace mucho tiempo que vivía</a:t>
            </a:r>
          </a:p>
        </p:txBody>
      </p:sp>
      <p:sp>
        <p:nvSpPr>
          <p:cNvPr id="128" name="Shape 128"/>
          <p:cNvSpPr/>
          <p:nvPr/>
        </p:nvSpPr>
        <p:spPr>
          <a:xfrm>
            <a:off x="2545120" y="3845136"/>
            <a:ext cx="2717383" cy="235582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nSpc>
                <a:spcPct val="70000"/>
              </a:lnSpc>
              <a:spcBef>
                <a:spcPts val="2200"/>
              </a:spcBef>
              <a:defRPr sz="1600">
                <a:latin typeface="Martel Sans"/>
                <a:ea typeface="Martel Sans"/>
                <a:cs typeface="Martel Sans"/>
                <a:sym typeface="Martel Sans"/>
              </a:defRPr>
            </a:lvl1pPr>
          </a:lstStyle>
          <a:p>
            <a:pPr lvl="0">
              <a:defRPr sz="1800"/>
            </a:pPr>
            <a:r>
              <a:rPr sz="1600"/>
              <a:t>En un lugar de La Mancha, de cuyo nombre no puedo acordarme, no hace mucho tiempo que vivía en un lugar de La Mancha, de cuyo nombre no puedo acordarme, no hace mucho tiempo que vivía</a:t>
            </a:r>
          </a:p>
        </p:txBody>
      </p:sp>
      <p:sp>
        <p:nvSpPr>
          <p:cNvPr id="129" name="Shape 129"/>
          <p:cNvSpPr/>
          <p:nvPr/>
        </p:nvSpPr>
        <p:spPr>
          <a:xfrm>
            <a:off x="5787854" y="1169669"/>
            <a:ext cx="2717382" cy="235582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nSpc>
                <a:spcPct val="70000"/>
              </a:lnSpc>
              <a:spcBef>
                <a:spcPts val="2200"/>
              </a:spcBef>
              <a:defRPr sz="1600">
                <a:latin typeface="Martel Sans"/>
                <a:ea typeface="Martel Sans"/>
                <a:cs typeface="Martel Sans"/>
                <a:sym typeface="Martel Sans"/>
              </a:defRPr>
            </a:lvl1pPr>
          </a:lstStyle>
          <a:p>
            <a:pPr lvl="0">
              <a:defRPr sz="1800"/>
            </a:pPr>
            <a:r>
              <a:rPr sz="1600"/>
              <a:t>En un lugar de La Mancha, de cuyo nombre no puedo acordarme, no hace mucho tiempo que vivía en un lugar de La Mancha, de cuyo nombre no puedo acordarme, no hace mucho tiempo que vivía</a:t>
            </a:r>
          </a:p>
        </p:txBody>
      </p:sp>
      <p:sp>
        <p:nvSpPr>
          <p:cNvPr id="130" name="Shape 130"/>
          <p:cNvSpPr/>
          <p:nvPr/>
        </p:nvSpPr>
        <p:spPr>
          <a:xfrm>
            <a:off x="5787854" y="3845136"/>
            <a:ext cx="2717382" cy="235582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nSpc>
                <a:spcPct val="70000"/>
              </a:lnSpc>
              <a:spcBef>
                <a:spcPts val="2200"/>
              </a:spcBef>
              <a:defRPr sz="1600">
                <a:latin typeface="Martel Sans"/>
                <a:ea typeface="Martel Sans"/>
                <a:cs typeface="Martel Sans"/>
                <a:sym typeface="Martel Sans"/>
              </a:defRPr>
            </a:lvl1pPr>
          </a:lstStyle>
          <a:p>
            <a:pPr lvl="0">
              <a:defRPr sz="1800"/>
            </a:pPr>
            <a:r>
              <a:rPr sz="1600"/>
              <a:t>En un lugar de La Mancha, de cuyo nombre no puedo acordarme, no hace mucho tiempo que vivía en un lugar de La Mancha, de cuyo nombre no puedo acordarme, no hace mucho tiempo que vivía</a:t>
            </a:r>
          </a:p>
        </p:txBody>
      </p:sp>
      <p:sp>
        <p:nvSpPr>
          <p:cNvPr id="131" name="Shape 131"/>
          <p:cNvSpPr/>
          <p:nvPr/>
        </p:nvSpPr>
        <p:spPr>
          <a:xfrm>
            <a:off x="9199920" y="1169669"/>
            <a:ext cx="2717383" cy="287144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nSpc>
                <a:spcPct val="70000"/>
              </a:lnSpc>
              <a:spcBef>
                <a:spcPts val="2200"/>
              </a:spcBef>
              <a:defRPr sz="1600">
                <a:solidFill>
                  <a:srgbClr val="908169"/>
                </a:solidFill>
                <a:latin typeface="Martel Sans ExtraBold"/>
                <a:ea typeface="Martel Sans ExtraBold"/>
                <a:cs typeface="Martel Sans ExtraBold"/>
                <a:sym typeface="Martel Sans ExtraBold"/>
              </a:defRPr>
            </a:lvl1pPr>
          </a:lstStyle>
          <a:p>
            <a:pPr lvl="0">
              <a:defRPr sz="1800">
                <a:solidFill>
                  <a:srgbClr val="000000"/>
                </a:solidFill>
              </a:defRPr>
            </a:pPr>
            <a:r>
              <a:rPr sz="1600">
                <a:solidFill>
                  <a:srgbClr val="908169"/>
                </a:solidFill>
              </a:rPr>
              <a:t>En un lugar de La Mancha, de cuyo nombre no puedo acordarme, no hace mucho tiempo que vivía en un lugar de La Mancha, de cuyo nombre no puedo acordarme, no hace mucho tiempo que vivía</a:t>
            </a:r>
          </a:p>
        </p:txBody>
      </p:sp>
    </p:spTree>
  </p:cSld>
  <p:clrMapOvr>
    <a:masterClrMapping/>
  </p:clrMapOvr>
  <p:transitio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3" name="Shape 133"/>
          <p:cNvSpPr/>
          <p:nvPr/>
        </p:nvSpPr>
        <p:spPr>
          <a:xfrm>
            <a:off x="-15727" y="529"/>
            <a:ext cx="2113372" cy="921724"/>
          </a:xfrm>
          <a:prstGeom prst="rect">
            <a:avLst/>
          </a:prstGeom>
          <a:solidFill>
            <a:srgbClr val="AEA595"/>
          </a:solidFill>
          <a:ln w="12700">
            <a:miter lim="400000"/>
          </a:ln>
        </p:spPr>
        <p:txBody>
          <a:bodyPr lIns="0" tIns="0" rIns="0" bIns="0" anchor="ctr"/>
          <a:lstStyle/>
          <a:p>
            <a:pPr lvl="0" algn="ctr">
              <a:defRPr>
                <a:solidFill>
                  <a:srgbClr val="FFFFFF"/>
                </a:solidFill>
              </a:defRPr>
            </a:pPr>
          </a:p>
        </p:txBody>
      </p:sp>
      <p:sp>
        <p:nvSpPr>
          <p:cNvPr id="134" name="Shape 134"/>
          <p:cNvSpPr/>
          <p:nvPr/>
        </p:nvSpPr>
        <p:spPr>
          <a:xfrm>
            <a:off x="2416141" y="175682"/>
            <a:ext cx="7101760" cy="10083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nSpc>
                <a:spcPct val="90000"/>
              </a:lnSpc>
              <a:defRPr b="1" sz="3600">
                <a:solidFill>
                  <a:srgbClr val="1A1919"/>
                </a:solidFill>
                <a:latin typeface="Martel Sans"/>
                <a:ea typeface="Martel Sans"/>
                <a:cs typeface="Martel Sans"/>
                <a:sym typeface="Martel Sans"/>
              </a:defRPr>
            </a:lvl1pPr>
          </a:lstStyle>
          <a:p>
            <a:pPr lvl="0">
              <a:defRPr b="0" sz="1800">
                <a:solidFill>
                  <a:srgbClr val="000000"/>
                </a:solidFill>
              </a:defRPr>
            </a:pPr>
            <a:r>
              <a:rPr b="1" sz="3600">
                <a:solidFill>
                  <a:srgbClr val="1A1919"/>
                </a:solidFill>
              </a:rPr>
              <a:t>Título Quinto</a:t>
            </a:r>
          </a:p>
        </p:txBody>
      </p:sp>
      <p:sp>
        <p:nvSpPr>
          <p:cNvPr id="135" name="Shape 135"/>
          <p:cNvSpPr/>
          <p:nvPr/>
        </p:nvSpPr>
        <p:spPr>
          <a:xfrm>
            <a:off x="-20886" y="529"/>
            <a:ext cx="1068664" cy="921724"/>
          </a:xfrm>
          <a:prstGeom prst="rect">
            <a:avLst/>
          </a:prstGeom>
          <a:solidFill>
            <a:srgbClr val="D8232A"/>
          </a:solidFill>
          <a:ln w="12700">
            <a:miter lim="400000"/>
          </a:ln>
        </p:spPr>
        <p:txBody>
          <a:bodyPr lIns="0" tIns="0" rIns="0" bIns="0" anchor="ctr"/>
          <a:lstStyle/>
          <a:p>
            <a:pPr lvl="0" algn="ctr">
              <a:defRPr>
                <a:solidFill>
                  <a:srgbClr val="FFFFFF"/>
                </a:solidFill>
              </a:defRPr>
            </a:pPr>
          </a:p>
        </p:txBody>
      </p:sp>
      <p:sp>
        <p:nvSpPr>
          <p:cNvPr id="136" name="Shape 136"/>
          <p:cNvSpPr/>
          <p:nvPr/>
        </p:nvSpPr>
        <p:spPr>
          <a:xfrm>
            <a:off x="1053903" y="-11035"/>
            <a:ext cx="1033208" cy="1046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b">
            <a:spAutoFit/>
          </a:bodyPr>
          <a:lstStyle>
            <a:lvl1pPr algn="ctr">
              <a:lnSpc>
                <a:spcPct val="90000"/>
              </a:lnSpc>
              <a:defRPr b="1" sz="3700">
                <a:solidFill>
                  <a:srgbClr val="FFFFFF"/>
                </a:solidFill>
                <a:latin typeface="Martel Sans"/>
                <a:ea typeface="Martel Sans"/>
                <a:cs typeface="Martel Sans"/>
                <a:sym typeface="Martel Sans"/>
              </a:defRPr>
            </a:lvl1pPr>
          </a:lstStyle>
          <a:p>
            <a:pPr lvl="0">
              <a:defRPr b="0" sz="1800">
                <a:solidFill>
                  <a:srgbClr val="000000"/>
                </a:solidFill>
              </a:defRPr>
            </a:pPr>
            <a:r>
              <a:rPr b="1" sz="3700">
                <a:solidFill>
                  <a:srgbClr val="FFFFFF"/>
                </a:solidFill>
              </a:rPr>
              <a:t>A</a:t>
            </a:r>
          </a:p>
        </p:txBody>
      </p:sp>
      <p:sp>
        <p:nvSpPr>
          <p:cNvPr id="137" name="Shape 137"/>
          <p:cNvSpPr/>
          <p:nvPr/>
        </p:nvSpPr>
        <p:spPr>
          <a:xfrm>
            <a:off x="2099733" y="915257"/>
            <a:ext cx="10212002" cy="12701"/>
          </a:xfrm>
          <a:prstGeom prst="rect">
            <a:avLst/>
          </a:prstGeom>
          <a:solidFill>
            <a:srgbClr val="AEA595"/>
          </a:solidFill>
          <a:ln w="12700">
            <a:miter lim="400000"/>
          </a:ln>
        </p:spPr>
        <p:txBody>
          <a:bodyPr lIns="0" tIns="0" rIns="0" bIns="0" anchor="ctr"/>
          <a:lstStyle/>
          <a:p>
            <a:pPr lvl="0" algn="ctr">
              <a:defRPr>
                <a:solidFill>
                  <a:srgbClr val="FFFFFF"/>
                </a:solidFill>
              </a:defRPr>
            </a:pPr>
          </a:p>
        </p:txBody>
      </p:sp>
      <p:sp>
        <p:nvSpPr>
          <p:cNvPr id="138" name="Shape 138"/>
          <p:cNvSpPr/>
          <p:nvPr/>
        </p:nvSpPr>
        <p:spPr>
          <a:xfrm>
            <a:off x="-15727" y="923395"/>
            <a:ext cx="2113372" cy="5966336"/>
          </a:xfrm>
          <a:prstGeom prst="rect">
            <a:avLst/>
          </a:prstGeom>
          <a:solidFill>
            <a:srgbClr val="AEA595">
              <a:alpha val="50000"/>
            </a:srgbClr>
          </a:solidFill>
          <a:ln w="12700">
            <a:miter lim="400000"/>
          </a:ln>
        </p:spPr>
        <p:txBody>
          <a:bodyPr lIns="0" tIns="0" rIns="0" bIns="0" anchor="ctr"/>
          <a:lstStyle/>
          <a:p>
            <a:pPr lvl="0" algn="ctr">
              <a:defRPr>
                <a:solidFill>
                  <a:srgbClr val="FFFFFF"/>
                </a:solidFill>
              </a:defRPr>
            </a:pPr>
          </a:p>
        </p:txBody>
      </p:sp>
      <p:pic>
        <p:nvPicPr>
          <p:cNvPr id="139" name="Caminos.pdf"/>
          <p:cNvPicPr/>
          <p:nvPr/>
        </p:nvPicPr>
        <p:blipFill>
          <a:blip r:embed="rId2">
            <a:extLst/>
          </a:blip>
          <a:stretch>
            <a:fillRect/>
          </a:stretch>
        </p:blipFill>
        <p:spPr>
          <a:xfrm>
            <a:off x="250855" y="6403218"/>
            <a:ext cx="1580208" cy="188939"/>
          </a:xfrm>
          <a:prstGeom prst="rect">
            <a:avLst/>
          </a:prstGeom>
          <a:ln w="12700">
            <a:miter lim="400000"/>
          </a:ln>
        </p:spPr>
      </p:pic>
      <p:pic>
        <p:nvPicPr>
          <p:cNvPr id="140" name="Símbolo Congreso-Blanco.pdf"/>
          <p:cNvPicPr/>
          <p:nvPr/>
        </p:nvPicPr>
        <p:blipFill>
          <a:blip r:embed="rId3">
            <a:extLst/>
          </a:blip>
          <a:stretch>
            <a:fillRect/>
          </a:stretch>
        </p:blipFill>
        <p:spPr>
          <a:xfrm>
            <a:off x="250855" y="5365953"/>
            <a:ext cx="1580208" cy="739672"/>
          </a:xfrm>
          <a:prstGeom prst="rect">
            <a:avLst/>
          </a:prstGeom>
          <a:ln w="12700">
            <a:miter lim="400000"/>
          </a:ln>
        </p:spPr>
      </p:pic>
      <p:sp>
        <p:nvSpPr>
          <p:cNvPr id="141" name="Shape 141"/>
          <p:cNvSpPr/>
          <p:nvPr/>
        </p:nvSpPr>
        <p:spPr>
          <a:xfrm>
            <a:off x="2476781" y="1257018"/>
            <a:ext cx="9334039" cy="900001"/>
          </a:xfrm>
          <a:prstGeom prst="rect">
            <a:avLst/>
          </a:prstGeom>
          <a:solidFill>
            <a:srgbClr val="AEA595">
              <a:alpha val="25218"/>
            </a:srgbClr>
          </a:solidFill>
          <a:ln w="12700">
            <a:miter lim="400000"/>
          </a:ln>
        </p:spPr>
        <p:txBody>
          <a:bodyPr lIns="0" tIns="0" rIns="0" bIns="0" anchor="ctr"/>
          <a:lstStyle/>
          <a:p>
            <a:pPr lvl="0" algn="ctr">
              <a:defRPr>
                <a:solidFill>
                  <a:srgbClr val="FFFFFF"/>
                </a:solidFill>
              </a:defRPr>
            </a:pPr>
          </a:p>
        </p:txBody>
      </p:sp>
      <p:sp>
        <p:nvSpPr>
          <p:cNvPr id="142" name="Shape 142"/>
          <p:cNvSpPr/>
          <p:nvPr/>
        </p:nvSpPr>
        <p:spPr>
          <a:xfrm>
            <a:off x="2476780" y="1257018"/>
            <a:ext cx="1068665" cy="900001"/>
          </a:xfrm>
          <a:prstGeom prst="rect">
            <a:avLst/>
          </a:prstGeom>
          <a:solidFill>
            <a:srgbClr val="D8232A"/>
          </a:solidFill>
          <a:ln w="12700">
            <a:miter lim="400000"/>
          </a:ln>
        </p:spPr>
        <p:txBody>
          <a:bodyPr lIns="0" tIns="0" rIns="0" bIns="0" anchor="ctr"/>
          <a:lstStyle/>
          <a:p>
            <a:pPr lvl="0" algn="ctr">
              <a:defRPr>
                <a:solidFill>
                  <a:srgbClr val="FFFFFF"/>
                </a:solidFill>
              </a:defRPr>
            </a:pPr>
          </a:p>
        </p:txBody>
      </p:sp>
      <p:sp>
        <p:nvSpPr>
          <p:cNvPr id="143" name="Shape 143"/>
          <p:cNvSpPr/>
          <p:nvPr/>
        </p:nvSpPr>
        <p:spPr>
          <a:xfrm>
            <a:off x="2476781" y="2391552"/>
            <a:ext cx="9334039" cy="900001"/>
          </a:xfrm>
          <a:prstGeom prst="rect">
            <a:avLst/>
          </a:prstGeom>
          <a:solidFill>
            <a:srgbClr val="AEA595">
              <a:alpha val="25218"/>
            </a:srgbClr>
          </a:solidFill>
          <a:ln w="12700">
            <a:miter lim="400000"/>
          </a:ln>
        </p:spPr>
        <p:txBody>
          <a:bodyPr lIns="0" tIns="0" rIns="0" bIns="0" anchor="ctr"/>
          <a:lstStyle/>
          <a:p>
            <a:pPr lvl="0" algn="ctr">
              <a:defRPr>
                <a:solidFill>
                  <a:srgbClr val="FFFFFF"/>
                </a:solidFill>
              </a:defRPr>
            </a:pPr>
          </a:p>
        </p:txBody>
      </p:sp>
      <p:sp>
        <p:nvSpPr>
          <p:cNvPr id="144" name="Shape 144"/>
          <p:cNvSpPr/>
          <p:nvPr/>
        </p:nvSpPr>
        <p:spPr>
          <a:xfrm>
            <a:off x="2476780" y="2391552"/>
            <a:ext cx="1068665" cy="900001"/>
          </a:xfrm>
          <a:prstGeom prst="rect">
            <a:avLst/>
          </a:prstGeom>
          <a:solidFill>
            <a:srgbClr val="151513"/>
          </a:solidFill>
          <a:ln w="12700">
            <a:miter lim="400000"/>
          </a:ln>
        </p:spPr>
        <p:txBody>
          <a:bodyPr lIns="0" tIns="0" rIns="0" bIns="0" anchor="ctr"/>
          <a:lstStyle/>
          <a:p>
            <a:pPr lvl="0" algn="ctr">
              <a:defRPr>
                <a:solidFill>
                  <a:srgbClr val="FFFFFF"/>
                </a:solidFill>
              </a:defRPr>
            </a:pPr>
          </a:p>
        </p:txBody>
      </p:sp>
      <p:sp>
        <p:nvSpPr>
          <p:cNvPr id="145" name="Shape 145"/>
          <p:cNvSpPr/>
          <p:nvPr/>
        </p:nvSpPr>
        <p:spPr>
          <a:xfrm>
            <a:off x="2476781" y="3526085"/>
            <a:ext cx="9334039" cy="900001"/>
          </a:xfrm>
          <a:prstGeom prst="rect">
            <a:avLst/>
          </a:prstGeom>
          <a:solidFill>
            <a:srgbClr val="AEA595">
              <a:alpha val="25218"/>
            </a:srgbClr>
          </a:solidFill>
          <a:ln w="12700">
            <a:miter lim="400000"/>
          </a:ln>
        </p:spPr>
        <p:txBody>
          <a:bodyPr lIns="0" tIns="0" rIns="0" bIns="0" anchor="ctr"/>
          <a:lstStyle/>
          <a:p>
            <a:pPr lvl="0" algn="ctr">
              <a:defRPr>
                <a:solidFill>
                  <a:srgbClr val="FFFFFF"/>
                </a:solidFill>
              </a:defRPr>
            </a:pPr>
          </a:p>
        </p:txBody>
      </p:sp>
      <p:sp>
        <p:nvSpPr>
          <p:cNvPr id="146" name="Shape 146"/>
          <p:cNvSpPr/>
          <p:nvPr/>
        </p:nvSpPr>
        <p:spPr>
          <a:xfrm>
            <a:off x="2476780" y="3526085"/>
            <a:ext cx="1068665" cy="900001"/>
          </a:xfrm>
          <a:prstGeom prst="rect">
            <a:avLst/>
          </a:prstGeom>
          <a:solidFill>
            <a:srgbClr val="908169"/>
          </a:solidFill>
          <a:ln w="12700">
            <a:miter lim="400000"/>
          </a:ln>
        </p:spPr>
        <p:txBody>
          <a:bodyPr lIns="0" tIns="0" rIns="0" bIns="0" anchor="ctr"/>
          <a:lstStyle/>
          <a:p>
            <a:pPr lvl="0" algn="ctr">
              <a:defRPr>
                <a:solidFill>
                  <a:srgbClr val="FFFFFF"/>
                </a:solidFill>
              </a:defRPr>
            </a:pPr>
          </a:p>
        </p:txBody>
      </p:sp>
      <p:sp>
        <p:nvSpPr>
          <p:cNvPr id="147" name="Shape 147"/>
          <p:cNvSpPr/>
          <p:nvPr/>
        </p:nvSpPr>
        <p:spPr>
          <a:xfrm>
            <a:off x="2476781" y="4635218"/>
            <a:ext cx="9334039" cy="900001"/>
          </a:xfrm>
          <a:prstGeom prst="rect">
            <a:avLst/>
          </a:prstGeom>
          <a:solidFill>
            <a:srgbClr val="AEA595">
              <a:alpha val="25218"/>
            </a:srgbClr>
          </a:solidFill>
          <a:ln w="12700">
            <a:miter lim="400000"/>
          </a:ln>
        </p:spPr>
        <p:txBody>
          <a:bodyPr lIns="0" tIns="0" rIns="0" bIns="0" anchor="ctr"/>
          <a:lstStyle/>
          <a:p>
            <a:pPr lvl="0" algn="ctr">
              <a:defRPr>
                <a:solidFill>
                  <a:srgbClr val="FFFFFF"/>
                </a:solidFill>
              </a:defRPr>
            </a:pPr>
          </a:p>
        </p:txBody>
      </p:sp>
      <p:sp>
        <p:nvSpPr>
          <p:cNvPr id="148" name="Shape 148"/>
          <p:cNvSpPr/>
          <p:nvPr/>
        </p:nvSpPr>
        <p:spPr>
          <a:xfrm>
            <a:off x="2476780" y="4635218"/>
            <a:ext cx="1068665" cy="900001"/>
          </a:xfrm>
          <a:prstGeom prst="rect">
            <a:avLst/>
          </a:prstGeom>
          <a:solidFill>
            <a:srgbClr val="AEA595"/>
          </a:solidFill>
          <a:ln w="12700">
            <a:miter lim="400000"/>
          </a:ln>
        </p:spPr>
        <p:txBody>
          <a:bodyPr lIns="0" tIns="0" rIns="0" bIns="0" anchor="ctr"/>
          <a:lstStyle/>
          <a:p>
            <a:pPr lvl="0" algn="ctr">
              <a:defRPr>
                <a:solidFill>
                  <a:srgbClr val="FFFFFF"/>
                </a:solidFill>
              </a:defRPr>
            </a:pPr>
          </a:p>
        </p:txBody>
      </p:sp>
      <p:sp>
        <p:nvSpPr>
          <p:cNvPr id="149" name="Shape 149"/>
          <p:cNvSpPr/>
          <p:nvPr/>
        </p:nvSpPr>
        <p:spPr>
          <a:xfrm>
            <a:off x="3740243" y="1173633"/>
            <a:ext cx="6812604" cy="106677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nSpc>
                <a:spcPct val="70000"/>
              </a:lnSpc>
              <a:spcBef>
                <a:spcPts val="2200"/>
              </a:spcBef>
              <a:defRPr sz="1600">
                <a:latin typeface="Martel Sans"/>
                <a:ea typeface="Martel Sans"/>
                <a:cs typeface="Martel Sans"/>
                <a:sym typeface="Martel Sans"/>
              </a:defRPr>
            </a:lvl1pPr>
          </a:lstStyle>
          <a:p>
            <a:pPr lvl="0">
              <a:defRPr sz="1800"/>
            </a:pPr>
            <a:r>
              <a:rPr sz="1600"/>
              <a:t>En un lugar de La Mancha, de cuyo nombre no puedo acordarme, no hace mucho tiempo que vivía en un lugar de La Mancha, de cuyo nombre no puedo acordarme, no hace mucho tiempo que vivía</a:t>
            </a:r>
          </a:p>
        </p:txBody>
      </p:sp>
      <p:sp>
        <p:nvSpPr>
          <p:cNvPr id="150" name="Shape 150"/>
          <p:cNvSpPr/>
          <p:nvPr/>
        </p:nvSpPr>
        <p:spPr>
          <a:xfrm>
            <a:off x="3740243" y="2308167"/>
            <a:ext cx="6812604" cy="106677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nSpc>
                <a:spcPct val="70000"/>
              </a:lnSpc>
              <a:spcBef>
                <a:spcPts val="2200"/>
              </a:spcBef>
              <a:defRPr sz="1600">
                <a:latin typeface="Martel Sans"/>
                <a:ea typeface="Martel Sans"/>
                <a:cs typeface="Martel Sans"/>
                <a:sym typeface="Martel Sans"/>
              </a:defRPr>
            </a:lvl1pPr>
          </a:lstStyle>
          <a:p>
            <a:pPr lvl="0">
              <a:defRPr sz="1800"/>
            </a:pPr>
            <a:r>
              <a:rPr sz="1600"/>
              <a:t>En un lugar de La Mancha, de cuyo nombre no puedo acordarme, no hace mucho tiempo que vivía en un lugar de La Mancha, de cuyo nombre no puedo acordarme, no hace mucho tiempo que vivía</a:t>
            </a:r>
          </a:p>
        </p:txBody>
      </p:sp>
      <p:sp>
        <p:nvSpPr>
          <p:cNvPr id="151" name="Shape 151"/>
          <p:cNvSpPr/>
          <p:nvPr/>
        </p:nvSpPr>
        <p:spPr>
          <a:xfrm>
            <a:off x="2484769" y="1216632"/>
            <a:ext cx="1033208" cy="1046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b">
            <a:spAutoFit/>
          </a:bodyPr>
          <a:lstStyle>
            <a:lvl1pPr algn="ctr">
              <a:lnSpc>
                <a:spcPct val="90000"/>
              </a:lnSpc>
              <a:defRPr b="1" sz="3700">
                <a:solidFill>
                  <a:srgbClr val="FFFFFF"/>
                </a:solidFill>
                <a:latin typeface="Martel Sans"/>
                <a:ea typeface="Martel Sans"/>
                <a:cs typeface="Martel Sans"/>
                <a:sym typeface="Martel Sans"/>
              </a:defRPr>
            </a:lvl1pPr>
          </a:lstStyle>
          <a:p>
            <a:pPr lvl="0">
              <a:defRPr b="0" sz="1800">
                <a:solidFill>
                  <a:srgbClr val="000000"/>
                </a:solidFill>
              </a:defRPr>
            </a:pPr>
            <a:r>
              <a:rPr b="1" sz="3700">
                <a:solidFill>
                  <a:srgbClr val="FFFFFF"/>
                </a:solidFill>
              </a:rPr>
              <a:t>1</a:t>
            </a:r>
          </a:p>
        </p:txBody>
      </p:sp>
      <p:sp>
        <p:nvSpPr>
          <p:cNvPr id="152" name="Shape 152"/>
          <p:cNvSpPr/>
          <p:nvPr/>
        </p:nvSpPr>
        <p:spPr>
          <a:xfrm>
            <a:off x="2484769" y="3460299"/>
            <a:ext cx="1033208" cy="1046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b">
            <a:spAutoFit/>
          </a:bodyPr>
          <a:lstStyle>
            <a:lvl1pPr algn="ctr">
              <a:lnSpc>
                <a:spcPct val="90000"/>
              </a:lnSpc>
              <a:defRPr b="1" sz="3700">
                <a:solidFill>
                  <a:srgbClr val="FFFFFF"/>
                </a:solidFill>
                <a:latin typeface="Martel Sans"/>
                <a:ea typeface="Martel Sans"/>
                <a:cs typeface="Martel Sans"/>
                <a:sym typeface="Martel Sans"/>
              </a:defRPr>
            </a:lvl1pPr>
          </a:lstStyle>
          <a:p>
            <a:pPr lvl="0">
              <a:defRPr b="0" sz="1800">
                <a:solidFill>
                  <a:srgbClr val="000000"/>
                </a:solidFill>
              </a:defRPr>
            </a:pPr>
            <a:r>
              <a:rPr b="1" sz="3700">
                <a:solidFill>
                  <a:srgbClr val="FFFFFF"/>
                </a:solidFill>
              </a:rPr>
              <a:t>3</a:t>
            </a:r>
          </a:p>
        </p:txBody>
      </p:sp>
      <p:sp>
        <p:nvSpPr>
          <p:cNvPr id="153" name="Shape 153"/>
          <p:cNvSpPr/>
          <p:nvPr/>
        </p:nvSpPr>
        <p:spPr>
          <a:xfrm>
            <a:off x="2484769" y="4552498"/>
            <a:ext cx="1033208" cy="1046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b">
            <a:spAutoFit/>
          </a:bodyPr>
          <a:lstStyle>
            <a:lvl1pPr algn="ctr">
              <a:lnSpc>
                <a:spcPct val="90000"/>
              </a:lnSpc>
              <a:defRPr b="1" sz="3700">
                <a:solidFill>
                  <a:srgbClr val="FFFFFF"/>
                </a:solidFill>
                <a:latin typeface="Martel Sans"/>
                <a:ea typeface="Martel Sans"/>
                <a:cs typeface="Martel Sans"/>
                <a:sym typeface="Martel Sans"/>
              </a:defRPr>
            </a:lvl1pPr>
          </a:lstStyle>
          <a:p>
            <a:pPr lvl="0">
              <a:defRPr b="0" sz="1800">
                <a:solidFill>
                  <a:srgbClr val="000000"/>
                </a:solidFill>
              </a:defRPr>
            </a:pPr>
            <a:r>
              <a:rPr b="1" sz="3700">
                <a:solidFill>
                  <a:srgbClr val="FFFFFF"/>
                </a:solidFill>
              </a:rPr>
              <a:t>4</a:t>
            </a:r>
          </a:p>
        </p:txBody>
      </p:sp>
      <p:sp>
        <p:nvSpPr>
          <p:cNvPr id="154" name="Shape 154"/>
          <p:cNvSpPr/>
          <p:nvPr/>
        </p:nvSpPr>
        <p:spPr>
          <a:xfrm>
            <a:off x="2484769" y="2338465"/>
            <a:ext cx="1033208" cy="1046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b">
            <a:spAutoFit/>
          </a:bodyPr>
          <a:lstStyle>
            <a:lvl1pPr algn="ctr">
              <a:lnSpc>
                <a:spcPct val="90000"/>
              </a:lnSpc>
              <a:defRPr b="1" sz="3700">
                <a:solidFill>
                  <a:srgbClr val="FFFFFF"/>
                </a:solidFill>
                <a:latin typeface="Martel Sans"/>
                <a:ea typeface="Martel Sans"/>
                <a:cs typeface="Martel Sans"/>
                <a:sym typeface="Martel Sans"/>
              </a:defRPr>
            </a:lvl1pPr>
          </a:lstStyle>
          <a:p>
            <a:pPr lvl="0">
              <a:defRPr b="0" sz="1800">
                <a:solidFill>
                  <a:srgbClr val="000000"/>
                </a:solidFill>
              </a:defRPr>
            </a:pPr>
            <a:r>
              <a:rPr b="1" sz="3700">
                <a:solidFill>
                  <a:srgbClr val="FFFFFF"/>
                </a:solidFill>
              </a:rPr>
              <a:t>2</a:t>
            </a:r>
          </a:p>
        </p:txBody>
      </p:sp>
      <p:sp>
        <p:nvSpPr>
          <p:cNvPr id="155" name="Shape 155"/>
          <p:cNvSpPr/>
          <p:nvPr/>
        </p:nvSpPr>
        <p:spPr>
          <a:xfrm>
            <a:off x="3740243" y="3475285"/>
            <a:ext cx="7690756" cy="100581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nSpc>
                <a:spcPct val="70000"/>
              </a:lnSpc>
              <a:spcBef>
                <a:spcPts val="2200"/>
              </a:spcBef>
              <a:defRPr sz="1500">
                <a:solidFill>
                  <a:srgbClr val="908169"/>
                </a:solidFill>
                <a:latin typeface="Martel Sans ExtraBold"/>
                <a:ea typeface="Martel Sans ExtraBold"/>
                <a:cs typeface="Martel Sans ExtraBold"/>
                <a:sym typeface="Martel Sans ExtraBold"/>
              </a:defRPr>
            </a:lvl1pPr>
          </a:lstStyle>
          <a:p>
            <a:pPr lvl="0">
              <a:defRPr sz="1800">
                <a:solidFill>
                  <a:srgbClr val="000000"/>
                </a:solidFill>
              </a:defRPr>
            </a:pPr>
            <a:r>
              <a:rPr sz="1500">
                <a:solidFill>
                  <a:srgbClr val="908169"/>
                </a:solidFill>
              </a:rPr>
              <a:t>En un lugar de La Mancha, de cuyo nombre no puedo acordarme, no hace mucho tiempo que vivía en un lugar de La Mancha, de cuyo nombre no puedo acordarme, no hace mucho tiempo que vivía</a:t>
            </a:r>
          </a:p>
        </p:txBody>
      </p:sp>
      <p:sp>
        <p:nvSpPr>
          <p:cNvPr id="156" name="Shape 156"/>
          <p:cNvSpPr/>
          <p:nvPr/>
        </p:nvSpPr>
        <p:spPr>
          <a:xfrm>
            <a:off x="3740243" y="4568767"/>
            <a:ext cx="6812604" cy="106677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nSpc>
                <a:spcPct val="70000"/>
              </a:lnSpc>
              <a:spcBef>
                <a:spcPts val="2200"/>
              </a:spcBef>
              <a:defRPr sz="1600">
                <a:latin typeface="Martel Sans"/>
                <a:ea typeface="Martel Sans"/>
                <a:cs typeface="Martel Sans"/>
                <a:sym typeface="Martel Sans"/>
              </a:defRPr>
            </a:lvl1pPr>
          </a:lstStyle>
          <a:p>
            <a:pPr lvl="0">
              <a:defRPr sz="1800"/>
            </a:pPr>
            <a:r>
              <a:rPr sz="1600"/>
              <a:t>En un lugar de La Mancha, de cuyo nombre no puedo acordarme, no hace mucho tiempo que vivía en un lugar de La Mancha, de cuyo nombre no puedo acordarme, no hace mucho tiempo que vivía</a:t>
            </a:r>
          </a:p>
        </p:txBody>
      </p:sp>
      <p:sp>
        <p:nvSpPr>
          <p:cNvPr id="157" name="Shape 157"/>
          <p:cNvSpPr/>
          <p:nvPr/>
        </p:nvSpPr>
        <p:spPr>
          <a:xfrm>
            <a:off x="2476780" y="5728700"/>
            <a:ext cx="9339530" cy="70101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nSpc>
                <a:spcPct val="70000"/>
              </a:lnSpc>
              <a:spcBef>
                <a:spcPts val="2200"/>
              </a:spcBef>
              <a:defRPr b="1" sz="1300">
                <a:latin typeface="Martel Sans"/>
                <a:ea typeface="Martel Sans"/>
                <a:cs typeface="Martel Sans"/>
                <a:sym typeface="Martel Sans"/>
              </a:defRPr>
            </a:lvl1pPr>
          </a:lstStyle>
          <a:p>
            <a:pPr lvl="0">
              <a:defRPr b="0" sz="1800"/>
            </a:pPr>
            <a:r>
              <a:rPr b="1" sz="1300"/>
              <a:t>En un lugar de La Mancha, de cuyo nombre no puedo acordarme, no hace mucho tiempo que vivía en un lugar de La Mancha, de cuyo nombre no puedo acordarme, no hace mucho tiempo que vivía</a:t>
            </a:r>
          </a:p>
        </p:txBody>
      </p:sp>
    </p:spTree>
  </p:cSld>
  <p:clrMapOvr>
    <a:masterClrMapping/>
  </p:clrMapOvr>
  <p:transitio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9" name="Shape 159"/>
          <p:cNvSpPr/>
          <p:nvPr/>
        </p:nvSpPr>
        <p:spPr>
          <a:xfrm>
            <a:off x="2100940" y="923395"/>
            <a:ext cx="10091210" cy="5966336"/>
          </a:xfrm>
          <a:prstGeom prst="rect">
            <a:avLst/>
          </a:prstGeom>
          <a:solidFill>
            <a:srgbClr val="AEA595">
              <a:alpha val="24898"/>
            </a:srgbClr>
          </a:solidFill>
          <a:ln w="12700">
            <a:miter lim="400000"/>
          </a:ln>
        </p:spPr>
        <p:txBody>
          <a:bodyPr lIns="0" tIns="0" rIns="0" bIns="0" anchor="ctr"/>
          <a:lstStyle/>
          <a:p>
            <a:pPr lvl="0" algn="ctr">
              <a:defRPr>
                <a:solidFill>
                  <a:srgbClr val="FFFFFF"/>
                </a:solidFill>
              </a:defRPr>
            </a:pPr>
          </a:p>
        </p:txBody>
      </p:sp>
      <p:sp>
        <p:nvSpPr>
          <p:cNvPr id="160" name="Shape 160"/>
          <p:cNvSpPr/>
          <p:nvPr/>
        </p:nvSpPr>
        <p:spPr>
          <a:xfrm>
            <a:off x="8867394" y="923395"/>
            <a:ext cx="3382435" cy="5966336"/>
          </a:xfrm>
          <a:prstGeom prst="rect">
            <a:avLst/>
          </a:prstGeom>
          <a:solidFill>
            <a:srgbClr val="AEA595">
              <a:alpha val="24898"/>
            </a:srgbClr>
          </a:solidFill>
          <a:ln w="12700">
            <a:miter lim="400000"/>
          </a:ln>
        </p:spPr>
        <p:txBody>
          <a:bodyPr lIns="0" tIns="0" rIns="0" bIns="0" anchor="ctr"/>
          <a:lstStyle/>
          <a:p>
            <a:pPr lvl="0" algn="ctr">
              <a:defRPr>
                <a:solidFill>
                  <a:srgbClr val="FFFFFF"/>
                </a:solidFill>
              </a:defRPr>
            </a:pPr>
          </a:p>
        </p:txBody>
      </p:sp>
      <p:sp>
        <p:nvSpPr>
          <p:cNvPr id="161" name="Shape 161"/>
          <p:cNvSpPr/>
          <p:nvPr/>
        </p:nvSpPr>
        <p:spPr>
          <a:xfrm>
            <a:off x="-15727" y="529"/>
            <a:ext cx="2113372" cy="921724"/>
          </a:xfrm>
          <a:prstGeom prst="rect">
            <a:avLst/>
          </a:prstGeom>
          <a:solidFill>
            <a:srgbClr val="AEA595"/>
          </a:solidFill>
          <a:ln w="12700">
            <a:miter lim="400000"/>
          </a:ln>
        </p:spPr>
        <p:txBody>
          <a:bodyPr lIns="0" tIns="0" rIns="0" bIns="0" anchor="ctr"/>
          <a:lstStyle/>
          <a:p>
            <a:pPr lvl="0" algn="ctr">
              <a:defRPr>
                <a:solidFill>
                  <a:srgbClr val="FFFFFF"/>
                </a:solidFill>
              </a:defRPr>
            </a:pPr>
          </a:p>
        </p:txBody>
      </p:sp>
      <p:sp>
        <p:nvSpPr>
          <p:cNvPr id="162" name="Shape 162"/>
          <p:cNvSpPr/>
          <p:nvPr/>
        </p:nvSpPr>
        <p:spPr>
          <a:xfrm>
            <a:off x="2416141" y="175682"/>
            <a:ext cx="7101760" cy="10083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nSpc>
                <a:spcPct val="90000"/>
              </a:lnSpc>
              <a:defRPr b="1" sz="3600">
                <a:solidFill>
                  <a:srgbClr val="1A1919"/>
                </a:solidFill>
                <a:latin typeface="Martel Sans"/>
                <a:ea typeface="Martel Sans"/>
                <a:cs typeface="Martel Sans"/>
                <a:sym typeface="Martel Sans"/>
              </a:defRPr>
            </a:lvl1pPr>
          </a:lstStyle>
          <a:p>
            <a:pPr lvl="0">
              <a:defRPr b="0" sz="1800">
                <a:solidFill>
                  <a:srgbClr val="000000"/>
                </a:solidFill>
              </a:defRPr>
            </a:pPr>
            <a:r>
              <a:rPr b="1" sz="3600">
                <a:solidFill>
                  <a:srgbClr val="1A1919"/>
                </a:solidFill>
              </a:rPr>
              <a:t>Título Sexto</a:t>
            </a:r>
          </a:p>
        </p:txBody>
      </p:sp>
      <p:sp>
        <p:nvSpPr>
          <p:cNvPr id="163" name="Shape 163"/>
          <p:cNvSpPr/>
          <p:nvPr/>
        </p:nvSpPr>
        <p:spPr>
          <a:xfrm>
            <a:off x="-20886" y="529"/>
            <a:ext cx="1068664" cy="921724"/>
          </a:xfrm>
          <a:prstGeom prst="rect">
            <a:avLst/>
          </a:prstGeom>
          <a:solidFill>
            <a:srgbClr val="D8232A"/>
          </a:solidFill>
          <a:ln w="12700">
            <a:miter lim="400000"/>
          </a:ln>
        </p:spPr>
        <p:txBody>
          <a:bodyPr lIns="0" tIns="0" rIns="0" bIns="0" anchor="ctr"/>
          <a:lstStyle/>
          <a:p>
            <a:pPr lvl="0" algn="ctr">
              <a:defRPr>
                <a:solidFill>
                  <a:srgbClr val="FFFFFF"/>
                </a:solidFill>
              </a:defRPr>
            </a:pPr>
          </a:p>
        </p:txBody>
      </p:sp>
      <p:sp>
        <p:nvSpPr>
          <p:cNvPr id="164" name="Shape 164"/>
          <p:cNvSpPr/>
          <p:nvPr/>
        </p:nvSpPr>
        <p:spPr>
          <a:xfrm>
            <a:off x="-3158" y="-11035"/>
            <a:ext cx="1033208" cy="1046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b">
            <a:spAutoFit/>
          </a:bodyPr>
          <a:lstStyle>
            <a:lvl1pPr algn="ctr">
              <a:lnSpc>
                <a:spcPct val="90000"/>
              </a:lnSpc>
              <a:defRPr b="1" sz="3700">
                <a:solidFill>
                  <a:srgbClr val="FFFFFF"/>
                </a:solidFill>
                <a:latin typeface="Martel Sans"/>
                <a:ea typeface="Martel Sans"/>
                <a:cs typeface="Martel Sans"/>
                <a:sym typeface="Martel Sans"/>
              </a:defRPr>
            </a:lvl1pPr>
          </a:lstStyle>
          <a:p>
            <a:pPr lvl="0">
              <a:defRPr b="0" sz="1800">
                <a:solidFill>
                  <a:srgbClr val="000000"/>
                </a:solidFill>
              </a:defRPr>
            </a:pPr>
            <a:r>
              <a:rPr b="1" sz="3700">
                <a:solidFill>
                  <a:srgbClr val="FFFFFF"/>
                </a:solidFill>
              </a:rPr>
              <a:t>06</a:t>
            </a:r>
          </a:p>
        </p:txBody>
      </p:sp>
      <p:sp>
        <p:nvSpPr>
          <p:cNvPr id="165" name="Shape 165"/>
          <p:cNvSpPr/>
          <p:nvPr/>
        </p:nvSpPr>
        <p:spPr>
          <a:xfrm>
            <a:off x="2099733" y="915257"/>
            <a:ext cx="10212002" cy="12701"/>
          </a:xfrm>
          <a:prstGeom prst="rect">
            <a:avLst/>
          </a:prstGeom>
          <a:solidFill>
            <a:srgbClr val="AEA595"/>
          </a:solidFill>
          <a:ln w="12700">
            <a:miter lim="400000"/>
          </a:ln>
        </p:spPr>
        <p:txBody>
          <a:bodyPr lIns="0" tIns="0" rIns="0" bIns="0" anchor="ctr"/>
          <a:lstStyle/>
          <a:p>
            <a:pPr lvl="0" algn="ctr">
              <a:defRPr>
                <a:solidFill>
                  <a:srgbClr val="FFFFFF"/>
                </a:solidFill>
              </a:defRPr>
            </a:pPr>
          </a:p>
        </p:txBody>
      </p:sp>
      <p:sp>
        <p:nvSpPr>
          <p:cNvPr id="166" name="Shape 166"/>
          <p:cNvSpPr/>
          <p:nvPr/>
        </p:nvSpPr>
        <p:spPr>
          <a:xfrm>
            <a:off x="2545120" y="1169669"/>
            <a:ext cx="2717383" cy="235582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nSpc>
                <a:spcPct val="70000"/>
              </a:lnSpc>
              <a:spcBef>
                <a:spcPts val="2200"/>
              </a:spcBef>
              <a:defRPr sz="1600">
                <a:latin typeface="Martel Sans"/>
                <a:ea typeface="Martel Sans"/>
                <a:cs typeface="Martel Sans"/>
                <a:sym typeface="Martel Sans"/>
              </a:defRPr>
            </a:lvl1pPr>
          </a:lstStyle>
          <a:p>
            <a:pPr lvl="0">
              <a:defRPr sz="1800"/>
            </a:pPr>
            <a:r>
              <a:rPr sz="1600"/>
              <a:t>En un lugar de La Mancha, de cuyo nombre no puedo acordarme, no hace mucho tiempo que vivía en un lugar de La Mancha, de cuyo nombre no puedo acordarme, no hace mucho tiempo que vivía</a:t>
            </a:r>
          </a:p>
        </p:txBody>
      </p:sp>
      <p:pic>
        <p:nvPicPr>
          <p:cNvPr id="167" name="Caminos.pdf"/>
          <p:cNvPicPr/>
          <p:nvPr/>
        </p:nvPicPr>
        <p:blipFill>
          <a:blip r:embed="rId2">
            <a:extLst/>
          </a:blip>
          <a:stretch>
            <a:fillRect/>
          </a:stretch>
        </p:blipFill>
        <p:spPr>
          <a:xfrm>
            <a:off x="250855" y="6403218"/>
            <a:ext cx="1580208" cy="188939"/>
          </a:xfrm>
          <a:prstGeom prst="rect">
            <a:avLst/>
          </a:prstGeom>
          <a:ln w="12700">
            <a:miter lim="400000"/>
          </a:ln>
        </p:spPr>
      </p:pic>
      <p:pic>
        <p:nvPicPr>
          <p:cNvPr id="168" name="Presa romana de Alcantarilla.jpg"/>
          <p:cNvPicPr/>
          <p:nvPr/>
        </p:nvPicPr>
        <p:blipFill>
          <a:blip r:embed="rId3">
            <a:extLst/>
          </a:blip>
          <a:srcRect l="0" t="0" r="0" b="0"/>
          <a:stretch>
            <a:fillRect/>
          </a:stretch>
        </p:blipFill>
        <p:spPr>
          <a:xfrm>
            <a:off x="-28107" y="917318"/>
            <a:ext cx="2132980" cy="1599735"/>
          </a:xfrm>
          <a:prstGeom prst="rect">
            <a:avLst/>
          </a:prstGeom>
          <a:ln w="12700">
            <a:miter lim="400000"/>
          </a:ln>
        </p:spPr>
      </p:pic>
      <p:sp>
        <p:nvSpPr>
          <p:cNvPr id="169" name="Shape 169"/>
          <p:cNvSpPr/>
          <p:nvPr/>
        </p:nvSpPr>
        <p:spPr>
          <a:xfrm>
            <a:off x="2545120" y="3767201"/>
            <a:ext cx="2717383" cy="235582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nSpc>
                <a:spcPct val="70000"/>
              </a:lnSpc>
              <a:spcBef>
                <a:spcPts val="2200"/>
              </a:spcBef>
              <a:defRPr sz="1600">
                <a:latin typeface="Martel Sans"/>
                <a:ea typeface="Martel Sans"/>
                <a:cs typeface="Martel Sans"/>
                <a:sym typeface="Martel Sans"/>
              </a:defRPr>
            </a:lvl1pPr>
          </a:lstStyle>
          <a:p>
            <a:pPr lvl="0">
              <a:defRPr sz="1800"/>
            </a:pPr>
            <a:r>
              <a:rPr sz="1600"/>
              <a:t>En un lugar de La Mancha, de cuyo nombre no puedo acordarme, no hace mucho tiempo que vivía en un lugar de La Mancha, de cuyo nombre no puedo acordarme, no hace mucho tiempo que vivía</a:t>
            </a:r>
          </a:p>
        </p:txBody>
      </p:sp>
      <p:sp>
        <p:nvSpPr>
          <p:cNvPr id="170" name="Shape 170"/>
          <p:cNvSpPr/>
          <p:nvPr/>
        </p:nvSpPr>
        <p:spPr>
          <a:xfrm>
            <a:off x="5787854" y="1169669"/>
            <a:ext cx="2717382" cy="44183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nSpc>
                <a:spcPct val="70000"/>
              </a:lnSpc>
              <a:spcBef>
                <a:spcPts val="2200"/>
              </a:spcBef>
              <a:defRPr sz="1600">
                <a:latin typeface="Martel Sans"/>
                <a:ea typeface="Martel Sans"/>
                <a:cs typeface="Martel Sans"/>
                <a:sym typeface="Martel Sans"/>
              </a:defRPr>
            </a:lvl1pPr>
          </a:lstStyle>
          <a:p>
            <a:pPr lvl="0">
              <a:defRPr sz="1800"/>
            </a:pPr>
            <a:r>
              <a:rPr sz="1600"/>
              <a:t>En un lugar de La Mancha, de cuyo nombre no puedo acordarme, no hace mucho tiempo que vivía en un lugar de La Mancha, de cuyo nombre no puedo acordarme, no hace mucho tiempo que vivía en un lugar de La Mancha, de cuyo nombre no puedo acordarme, no hace mucho tiempo que vivía en un lugar de La Mancha, de cuyo nombre no puedo acordarme, no hace mucho tiempo que vivía</a:t>
            </a:r>
          </a:p>
        </p:txBody>
      </p:sp>
      <p:sp>
        <p:nvSpPr>
          <p:cNvPr id="171" name="Shape 171"/>
          <p:cNvSpPr/>
          <p:nvPr/>
        </p:nvSpPr>
        <p:spPr>
          <a:xfrm>
            <a:off x="9199920" y="1169669"/>
            <a:ext cx="2717383" cy="287144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nSpc>
                <a:spcPct val="70000"/>
              </a:lnSpc>
              <a:spcBef>
                <a:spcPts val="2200"/>
              </a:spcBef>
              <a:defRPr sz="1600">
                <a:solidFill>
                  <a:srgbClr val="908169"/>
                </a:solidFill>
                <a:latin typeface="Martel Sans ExtraBold"/>
                <a:ea typeface="Martel Sans ExtraBold"/>
                <a:cs typeface="Martel Sans ExtraBold"/>
                <a:sym typeface="Martel Sans ExtraBold"/>
              </a:defRPr>
            </a:lvl1pPr>
          </a:lstStyle>
          <a:p>
            <a:pPr lvl="0">
              <a:defRPr sz="1800">
                <a:solidFill>
                  <a:srgbClr val="000000"/>
                </a:solidFill>
              </a:defRPr>
            </a:pPr>
            <a:r>
              <a:rPr sz="1600">
                <a:solidFill>
                  <a:srgbClr val="908169"/>
                </a:solidFill>
              </a:rPr>
              <a:t>En un lugar de La Mancha, de cuyo nombre no puedo acordarme, no hace mucho tiempo que vivía en un lugar de La Mancha, de cuyo nombre no puedo acordarme, no hace mucho tiempo que vivía</a:t>
            </a:r>
          </a:p>
        </p:txBody>
      </p:sp>
      <p:pic>
        <p:nvPicPr>
          <p:cNvPr id="172" name="Símbolo Congreso 2.pdf"/>
          <p:cNvPicPr/>
          <p:nvPr/>
        </p:nvPicPr>
        <p:blipFill>
          <a:blip r:embed="rId4">
            <a:extLst/>
          </a:blip>
          <a:stretch>
            <a:fillRect/>
          </a:stretch>
        </p:blipFill>
        <p:spPr>
          <a:xfrm>
            <a:off x="250758" y="5365907"/>
            <a:ext cx="1580402" cy="739763"/>
          </a:xfrm>
          <a:prstGeom prst="rect">
            <a:avLst/>
          </a:prstGeom>
          <a:ln w="12700">
            <a:miter lim="400000"/>
          </a:ln>
        </p:spPr>
      </p:pic>
      <p:sp>
        <p:nvSpPr>
          <p:cNvPr id="173" name="Shape 173"/>
          <p:cNvSpPr/>
          <p:nvPr/>
        </p:nvSpPr>
        <p:spPr>
          <a:xfrm>
            <a:off x="1046709" y="-11035"/>
            <a:ext cx="1033208" cy="1046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b">
            <a:spAutoFit/>
          </a:bodyPr>
          <a:lstStyle>
            <a:lvl1pPr algn="ctr">
              <a:lnSpc>
                <a:spcPct val="90000"/>
              </a:lnSpc>
              <a:defRPr b="1" sz="3700">
                <a:solidFill>
                  <a:srgbClr val="FFFFFF"/>
                </a:solidFill>
                <a:latin typeface="Martel Sans"/>
                <a:ea typeface="Martel Sans"/>
                <a:cs typeface="Martel Sans"/>
                <a:sym typeface="Martel Sans"/>
              </a:defRPr>
            </a:lvl1pPr>
          </a:lstStyle>
          <a:p>
            <a:pPr lvl="0">
              <a:defRPr b="0" sz="1800">
                <a:solidFill>
                  <a:srgbClr val="000000"/>
                </a:solidFill>
              </a:defRPr>
            </a:pPr>
            <a:r>
              <a:rPr b="1" sz="3700">
                <a:solidFill>
                  <a:srgbClr val="FFFFFF"/>
                </a:solidFill>
              </a:rPr>
              <a:t>B</a:t>
            </a:r>
          </a:p>
        </p:txBody>
      </p:sp>
    </p:spTree>
  </p:cSld>
  <p:clrMapOvr>
    <a:masterClrMapping/>
  </p:clrMapOvr>
  <p:transitio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5" name="Shape 175"/>
          <p:cNvSpPr/>
          <p:nvPr/>
        </p:nvSpPr>
        <p:spPr>
          <a:xfrm>
            <a:off x="-21537" y="923395"/>
            <a:ext cx="2119833" cy="2835555"/>
          </a:xfrm>
          <a:prstGeom prst="rect">
            <a:avLst/>
          </a:prstGeom>
          <a:solidFill>
            <a:srgbClr val="AEA595">
              <a:alpha val="24898"/>
            </a:srgbClr>
          </a:solidFill>
          <a:ln w="12700">
            <a:miter lim="400000"/>
          </a:ln>
        </p:spPr>
        <p:txBody>
          <a:bodyPr lIns="0" tIns="0" rIns="0" bIns="0" anchor="ctr"/>
          <a:lstStyle/>
          <a:p>
            <a:pPr lvl="0" algn="ctr">
              <a:defRPr>
                <a:solidFill>
                  <a:srgbClr val="FFFFFF"/>
                </a:solidFill>
              </a:defRPr>
            </a:pPr>
          </a:p>
        </p:txBody>
      </p:sp>
      <p:sp>
        <p:nvSpPr>
          <p:cNvPr id="176" name="Shape 176"/>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lvl="0">
              <a:defRPr sz="1800">
                <a:solidFill>
                  <a:srgbClr val="000000"/>
                </a:solidFill>
              </a:defRPr>
            </a:pPr>
            <a:fld id="{86CB4B4D-7CA3-9044-876B-883B54F8677D}" type="slidenum">
              <a:rPr sz="1200">
                <a:solidFill>
                  <a:srgbClr val="888888"/>
                </a:solidFill>
              </a:rPr>
            </a:fld>
          </a:p>
        </p:txBody>
      </p:sp>
      <p:sp>
        <p:nvSpPr>
          <p:cNvPr id="177" name="Shape 177"/>
          <p:cNvSpPr/>
          <p:nvPr/>
        </p:nvSpPr>
        <p:spPr>
          <a:xfrm>
            <a:off x="2100940" y="3752320"/>
            <a:ext cx="10091210" cy="3137412"/>
          </a:xfrm>
          <a:prstGeom prst="rect">
            <a:avLst/>
          </a:prstGeom>
          <a:solidFill>
            <a:srgbClr val="AEA595">
              <a:alpha val="24898"/>
            </a:srgbClr>
          </a:solidFill>
          <a:ln w="12700">
            <a:miter lim="400000"/>
          </a:ln>
        </p:spPr>
        <p:txBody>
          <a:bodyPr lIns="0" tIns="0" rIns="0" bIns="0" anchor="ctr"/>
          <a:lstStyle/>
          <a:p>
            <a:pPr lvl="0" algn="ctr">
              <a:defRPr>
                <a:solidFill>
                  <a:srgbClr val="FFFFFF"/>
                </a:solidFill>
              </a:defRPr>
            </a:pPr>
          </a:p>
        </p:txBody>
      </p:sp>
      <p:sp>
        <p:nvSpPr>
          <p:cNvPr id="178" name="Shape 178"/>
          <p:cNvSpPr/>
          <p:nvPr/>
        </p:nvSpPr>
        <p:spPr>
          <a:xfrm>
            <a:off x="8867394" y="923395"/>
            <a:ext cx="3382435" cy="5966336"/>
          </a:xfrm>
          <a:prstGeom prst="rect">
            <a:avLst/>
          </a:prstGeom>
          <a:solidFill>
            <a:srgbClr val="AEA595">
              <a:alpha val="24898"/>
            </a:srgbClr>
          </a:solidFill>
          <a:ln w="12700">
            <a:miter lim="400000"/>
          </a:ln>
        </p:spPr>
        <p:txBody>
          <a:bodyPr lIns="0" tIns="0" rIns="0" bIns="0" anchor="ctr"/>
          <a:lstStyle/>
          <a:p>
            <a:pPr lvl="0" algn="ctr">
              <a:defRPr>
                <a:solidFill>
                  <a:srgbClr val="FFFFFF"/>
                </a:solidFill>
              </a:defRPr>
            </a:pPr>
          </a:p>
        </p:txBody>
      </p:sp>
      <p:sp>
        <p:nvSpPr>
          <p:cNvPr id="179" name="Shape 179"/>
          <p:cNvSpPr/>
          <p:nvPr/>
        </p:nvSpPr>
        <p:spPr>
          <a:xfrm>
            <a:off x="8610600" y="6404292"/>
            <a:ext cx="2743200" cy="269241"/>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lgn="r">
              <a:defRPr sz="1200">
                <a:solidFill>
                  <a:srgbClr val="888888"/>
                </a:solidFill>
              </a:defRPr>
            </a:lvl1pPr>
          </a:lstStyle>
          <a:p>
            <a:pPr lvl="0">
              <a:defRPr sz="1800">
                <a:solidFill>
                  <a:srgbClr val="000000"/>
                </a:solidFill>
              </a:defRPr>
            </a:pPr>
            <a:r>
              <a:rPr sz="1200">
                <a:solidFill>
                  <a:srgbClr val="888888"/>
                </a:solidFill>
              </a:rPr>
              <a:t>￼</a:t>
            </a:r>
          </a:p>
        </p:txBody>
      </p:sp>
      <p:sp>
        <p:nvSpPr>
          <p:cNvPr id="180" name="Shape 180"/>
          <p:cNvSpPr/>
          <p:nvPr/>
        </p:nvSpPr>
        <p:spPr>
          <a:xfrm>
            <a:off x="-15727" y="529"/>
            <a:ext cx="2113372" cy="921724"/>
          </a:xfrm>
          <a:prstGeom prst="rect">
            <a:avLst/>
          </a:prstGeom>
          <a:solidFill>
            <a:srgbClr val="AEA595"/>
          </a:solidFill>
          <a:ln w="12700">
            <a:miter lim="400000"/>
          </a:ln>
        </p:spPr>
        <p:txBody>
          <a:bodyPr lIns="0" tIns="0" rIns="0" bIns="0" anchor="ctr"/>
          <a:lstStyle/>
          <a:p>
            <a:pPr lvl="0" algn="ctr">
              <a:defRPr>
                <a:solidFill>
                  <a:srgbClr val="FFFFFF"/>
                </a:solidFill>
              </a:defRPr>
            </a:pPr>
          </a:p>
        </p:txBody>
      </p:sp>
      <p:sp>
        <p:nvSpPr>
          <p:cNvPr id="181" name="Shape 181"/>
          <p:cNvSpPr/>
          <p:nvPr/>
        </p:nvSpPr>
        <p:spPr>
          <a:xfrm>
            <a:off x="2416141" y="175682"/>
            <a:ext cx="7101760" cy="10083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nSpc>
                <a:spcPct val="90000"/>
              </a:lnSpc>
              <a:defRPr b="1" sz="3600">
                <a:solidFill>
                  <a:srgbClr val="1A1919"/>
                </a:solidFill>
                <a:latin typeface="Martel Sans"/>
                <a:ea typeface="Martel Sans"/>
                <a:cs typeface="Martel Sans"/>
                <a:sym typeface="Martel Sans"/>
              </a:defRPr>
            </a:lvl1pPr>
          </a:lstStyle>
          <a:p>
            <a:pPr lvl="0">
              <a:defRPr b="0" sz="1800">
                <a:solidFill>
                  <a:srgbClr val="000000"/>
                </a:solidFill>
              </a:defRPr>
            </a:pPr>
            <a:r>
              <a:rPr b="1" sz="3600">
                <a:solidFill>
                  <a:srgbClr val="1A1919"/>
                </a:solidFill>
              </a:rPr>
              <a:t>Título Séptimo</a:t>
            </a:r>
          </a:p>
        </p:txBody>
      </p:sp>
      <p:sp>
        <p:nvSpPr>
          <p:cNvPr id="182" name="Shape 182"/>
          <p:cNvSpPr/>
          <p:nvPr/>
        </p:nvSpPr>
        <p:spPr>
          <a:xfrm>
            <a:off x="-20886" y="529"/>
            <a:ext cx="1068664" cy="921724"/>
          </a:xfrm>
          <a:prstGeom prst="rect">
            <a:avLst/>
          </a:prstGeom>
          <a:solidFill>
            <a:srgbClr val="D8232A"/>
          </a:solidFill>
          <a:ln w="12700">
            <a:miter lim="400000"/>
          </a:ln>
        </p:spPr>
        <p:txBody>
          <a:bodyPr lIns="0" tIns="0" rIns="0" bIns="0" anchor="ctr"/>
          <a:lstStyle/>
          <a:p>
            <a:pPr lvl="0" algn="ctr">
              <a:defRPr>
                <a:solidFill>
                  <a:srgbClr val="FFFFFF"/>
                </a:solidFill>
              </a:defRPr>
            </a:pPr>
          </a:p>
        </p:txBody>
      </p:sp>
      <p:sp>
        <p:nvSpPr>
          <p:cNvPr id="183" name="Shape 183"/>
          <p:cNvSpPr/>
          <p:nvPr/>
        </p:nvSpPr>
        <p:spPr>
          <a:xfrm>
            <a:off x="-3158" y="-11035"/>
            <a:ext cx="1033208" cy="1046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b">
            <a:spAutoFit/>
          </a:bodyPr>
          <a:lstStyle>
            <a:lvl1pPr algn="ctr">
              <a:lnSpc>
                <a:spcPct val="90000"/>
              </a:lnSpc>
              <a:defRPr b="1" sz="3700">
                <a:solidFill>
                  <a:srgbClr val="FFFFFF"/>
                </a:solidFill>
                <a:latin typeface="Martel Sans"/>
                <a:ea typeface="Martel Sans"/>
                <a:cs typeface="Martel Sans"/>
                <a:sym typeface="Martel Sans"/>
              </a:defRPr>
            </a:lvl1pPr>
          </a:lstStyle>
          <a:p>
            <a:pPr lvl="0">
              <a:defRPr b="0" sz="1800">
                <a:solidFill>
                  <a:srgbClr val="000000"/>
                </a:solidFill>
              </a:defRPr>
            </a:pPr>
            <a:r>
              <a:rPr b="1" sz="3700">
                <a:solidFill>
                  <a:srgbClr val="FFFFFF"/>
                </a:solidFill>
              </a:rPr>
              <a:t>01</a:t>
            </a:r>
          </a:p>
        </p:txBody>
      </p:sp>
      <p:sp>
        <p:nvSpPr>
          <p:cNvPr id="184" name="Shape 184"/>
          <p:cNvSpPr/>
          <p:nvPr/>
        </p:nvSpPr>
        <p:spPr>
          <a:xfrm>
            <a:off x="2099733" y="915257"/>
            <a:ext cx="10212002" cy="12701"/>
          </a:xfrm>
          <a:prstGeom prst="rect">
            <a:avLst/>
          </a:prstGeom>
          <a:solidFill>
            <a:srgbClr val="AEA595"/>
          </a:solidFill>
          <a:ln w="12700">
            <a:miter lim="400000"/>
          </a:ln>
        </p:spPr>
        <p:txBody>
          <a:bodyPr lIns="0" tIns="0" rIns="0" bIns="0" anchor="ctr"/>
          <a:lstStyle/>
          <a:p>
            <a:pPr lvl="0" algn="ctr">
              <a:defRPr>
                <a:solidFill>
                  <a:srgbClr val="FFFFFF"/>
                </a:solidFill>
              </a:defRPr>
            </a:pPr>
          </a:p>
        </p:txBody>
      </p:sp>
      <p:pic>
        <p:nvPicPr>
          <p:cNvPr id="185" name="Caminos.pdf"/>
          <p:cNvPicPr/>
          <p:nvPr/>
        </p:nvPicPr>
        <p:blipFill>
          <a:blip r:embed="rId2">
            <a:extLst/>
          </a:blip>
          <a:stretch>
            <a:fillRect/>
          </a:stretch>
        </p:blipFill>
        <p:spPr>
          <a:xfrm>
            <a:off x="250855" y="6403218"/>
            <a:ext cx="1580208" cy="188939"/>
          </a:xfrm>
          <a:prstGeom prst="rect">
            <a:avLst/>
          </a:prstGeom>
          <a:ln w="12700">
            <a:miter lim="400000"/>
          </a:ln>
        </p:spPr>
      </p:pic>
      <p:pic>
        <p:nvPicPr>
          <p:cNvPr id="186" name="Presa romana de Alcantarilla.jpg"/>
          <p:cNvPicPr/>
          <p:nvPr/>
        </p:nvPicPr>
        <p:blipFill>
          <a:blip r:embed="rId3">
            <a:extLst/>
          </a:blip>
          <a:srcRect l="0" t="0" r="9008" b="0"/>
          <a:stretch>
            <a:fillRect/>
          </a:stretch>
        </p:blipFill>
        <p:spPr>
          <a:xfrm>
            <a:off x="8915796" y="976584"/>
            <a:ext cx="3308592" cy="2727110"/>
          </a:xfrm>
          <a:prstGeom prst="rect">
            <a:avLst/>
          </a:prstGeom>
          <a:ln w="12700">
            <a:miter lim="400000"/>
          </a:ln>
        </p:spPr>
      </p:pic>
      <p:sp>
        <p:nvSpPr>
          <p:cNvPr id="187" name="Shape 187"/>
          <p:cNvSpPr/>
          <p:nvPr/>
        </p:nvSpPr>
        <p:spPr>
          <a:xfrm>
            <a:off x="2545120" y="3845136"/>
            <a:ext cx="5915005" cy="263522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lvl="0">
              <a:lnSpc>
                <a:spcPct val="70000"/>
              </a:lnSpc>
              <a:spcBef>
                <a:spcPts val="2200"/>
              </a:spcBef>
            </a:pPr>
            <a:r>
              <a:rPr sz="1600">
                <a:latin typeface="Martel Sans"/>
                <a:ea typeface="Martel Sans"/>
                <a:cs typeface="Martel Sans"/>
                <a:sym typeface="Martel Sans"/>
              </a:rPr>
              <a:t>En un lugar de La Mancha, de cuyo nombre no puedo acordarme, no hace mucho tiempo que vivía en un lugar de La Mancha, de cuyo nombre no puedo acordarme, no hace mucho tiempo que vivía.</a:t>
            </a:r>
            <a:endParaRPr sz="1600">
              <a:latin typeface="Martel Sans"/>
              <a:ea typeface="Martel Sans"/>
              <a:cs typeface="Martel Sans"/>
              <a:sym typeface="Martel Sans"/>
            </a:endParaRPr>
          </a:p>
          <a:p>
            <a:pPr lvl="0">
              <a:lnSpc>
                <a:spcPct val="70000"/>
              </a:lnSpc>
              <a:spcBef>
                <a:spcPts val="2200"/>
              </a:spcBef>
            </a:pPr>
            <a:r>
              <a:rPr sz="1600">
                <a:latin typeface="Martel Sans"/>
                <a:ea typeface="Martel Sans"/>
                <a:cs typeface="Martel Sans"/>
                <a:sym typeface="Martel Sans"/>
              </a:rPr>
              <a:t>En un lugar de La Mancha, de cuyo nombre no puedo acordarme, no hace mucho tiempo que vivía en un lugar de La Mancha, de cuyo nombre no puedo acordarme, no hace mucho tiempo que vivía.</a:t>
            </a:r>
          </a:p>
        </p:txBody>
      </p:sp>
      <p:pic>
        <p:nvPicPr>
          <p:cNvPr id="188" name="Símbolo Congreso 2.pdf"/>
          <p:cNvPicPr/>
          <p:nvPr/>
        </p:nvPicPr>
        <p:blipFill>
          <a:blip r:embed="rId4">
            <a:extLst/>
          </a:blip>
          <a:stretch>
            <a:fillRect/>
          </a:stretch>
        </p:blipFill>
        <p:spPr>
          <a:xfrm>
            <a:off x="250758" y="5365907"/>
            <a:ext cx="1580402" cy="739763"/>
          </a:xfrm>
          <a:prstGeom prst="rect">
            <a:avLst/>
          </a:prstGeom>
          <a:ln w="12700">
            <a:miter lim="400000"/>
          </a:ln>
        </p:spPr>
      </p:pic>
      <p:sp>
        <p:nvSpPr>
          <p:cNvPr id="189" name="Shape 189"/>
          <p:cNvSpPr/>
          <p:nvPr/>
        </p:nvSpPr>
        <p:spPr>
          <a:xfrm>
            <a:off x="1046709" y="-11035"/>
            <a:ext cx="1033208" cy="1046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b">
            <a:spAutoFit/>
          </a:bodyPr>
          <a:lstStyle>
            <a:lvl1pPr algn="ctr">
              <a:lnSpc>
                <a:spcPct val="90000"/>
              </a:lnSpc>
              <a:defRPr b="1" sz="3700">
                <a:solidFill>
                  <a:srgbClr val="FFFFFF"/>
                </a:solidFill>
                <a:latin typeface="Martel Sans"/>
                <a:ea typeface="Martel Sans"/>
                <a:cs typeface="Martel Sans"/>
                <a:sym typeface="Martel Sans"/>
              </a:defRPr>
            </a:lvl1pPr>
          </a:lstStyle>
          <a:p>
            <a:pPr lvl="0">
              <a:defRPr b="0" sz="1800">
                <a:solidFill>
                  <a:srgbClr val="000000"/>
                </a:solidFill>
              </a:defRPr>
            </a:pPr>
            <a:r>
              <a:rPr b="1" sz="3700">
                <a:solidFill>
                  <a:srgbClr val="FFFFFF"/>
                </a:solidFill>
              </a:rPr>
              <a:t>B</a:t>
            </a:r>
          </a:p>
        </p:txBody>
      </p:sp>
      <p:sp>
        <p:nvSpPr>
          <p:cNvPr id="190" name="Shape 190"/>
          <p:cNvSpPr/>
          <p:nvPr/>
        </p:nvSpPr>
        <p:spPr>
          <a:xfrm>
            <a:off x="9211479" y="3752320"/>
            <a:ext cx="2717383" cy="198117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nSpc>
                <a:spcPct val="70000"/>
              </a:lnSpc>
              <a:spcBef>
                <a:spcPts val="2200"/>
              </a:spcBef>
              <a:defRPr b="1" sz="1300">
                <a:latin typeface="Martel Sans"/>
                <a:ea typeface="Martel Sans"/>
                <a:cs typeface="Martel Sans"/>
                <a:sym typeface="Martel Sans"/>
              </a:defRPr>
            </a:lvl1pPr>
          </a:lstStyle>
          <a:p>
            <a:pPr lvl="0">
              <a:defRPr b="0" sz="1800"/>
            </a:pPr>
            <a:r>
              <a:rPr b="1" sz="1300"/>
              <a:t>En un lugar de La Mancha, de cuyo nombre no puedo acordarme, no hace mucho tiempo que vivía en un lugar de La Mancha, de cuyo nombre no puedo acordarme, no hace mucho tiempo que vivía</a:t>
            </a:r>
          </a:p>
        </p:txBody>
      </p:sp>
      <p:sp>
        <p:nvSpPr>
          <p:cNvPr id="191" name="Shape 191"/>
          <p:cNvSpPr/>
          <p:nvPr/>
        </p:nvSpPr>
        <p:spPr>
          <a:xfrm>
            <a:off x="2545120" y="1180644"/>
            <a:ext cx="5915005" cy="209801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nSpc>
                <a:spcPct val="70000"/>
              </a:lnSpc>
              <a:spcBef>
                <a:spcPts val="2200"/>
              </a:spcBef>
              <a:defRPr sz="1600">
                <a:latin typeface="Martel Sans"/>
                <a:ea typeface="Martel Sans"/>
                <a:cs typeface="Martel Sans"/>
                <a:sym typeface="Martel Sans"/>
              </a:defRPr>
            </a:lvl1pPr>
          </a:lstStyle>
          <a:p>
            <a:pPr lvl="0">
              <a:defRPr sz="1800"/>
            </a:pPr>
            <a:r>
              <a:rPr sz="1600"/>
              <a:t>En un lugar de La Mancha, de cuyo nombre no puedo acordarme, no hace mucho tiempo que vivía en un lugar de La Mancha, de cuyo nombre no puedo acordarme, no hace mucho tiempo que vivía. En un lugar de La Mancha, de cuyo nombre no puedo acordarme, no hace mucho tiempo que vivía en un lugar de La Mancha, de cuyo nombre no puedo acordarme, no hace mucho tiempo que vivía.</a:t>
            </a:r>
          </a:p>
        </p:txBody>
      </p:sp>
      <p:sp>
        <p:nvSpPr>
          <p:cNvPr id="192" name="Shape 192"/>
          <p:cNvSpPr/>
          <p:nvPr/>
        </p:nvSpPr>
        <p:spPr>
          <a:xfrm>
            <a:off x="233720" y="1029969"/>
            <a:ext cx="1740111" cy="15798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nSpc>
                <a:spcPct val="80000"/>
              </a:lnSpc>
              <a:spcBef>
                <a:spcPts val="2200"/>
              </a:spcBef>
              <a:defRPr sz="1200">
                <a:latin typeface="Martel Sans SemiBold"/>
                <a:ea typeface="Martel Sans SemiBold"/>
                <a:cs typeface="Martel Sans SemiBold"/>
                <a:sym typeface="Martel Sans SemiBold"/>
              </a:defRPr>
            </a:lvl1pPr>
          </a:lstStyle>
          <a:p>
            <a:pPr lvl="0">
              <a:defRPr sz="1800"/>
            </a:pPr>
            <a:r>
              <a:rPr sz="1200"/>
              <a:t>En un lugar de La Mancha, de cuyo nombre no puedo acordarme, no hace mucho tiempo que vivía.</a:t>
            </a:r>
          </a:p>
        </p:txBody>
      </p:sp>
      <p:sp>
        <p:nvSpPr>
          <p:cNvPr id="193" name="Shape 193"/>
          <p:cNvSpPr/>
          <p:nvPr/>
        </p:nvSpPr>
        <p:spPr>
          <a:xfrm>
            <a:off x="8852180" y="3752320"/>
            <a:ext cx="360001" cy="360001"/>
          </a:xfrm>
          <a:prstGeom prst="rect">
            <a:avLst/>
          </a:prstGeom>
          <a:solidFill>
            <a:srgbClr val="D8232A"/>
          </a:solidFill>
          <a:ln w="12700">
            <a:miter lim="400000"/>
          </a:ln>
        </p:spPr>
        <p:txBody>
          <a:bodyPr lIns="0" tIns="0" rIns="0" bIns="0" anchor="ctr"/>
          <a:lstStyle/>
          <a:p>
            <a:pPr lvl="0" algn="ctr">
              <a:defRPr>
                <a:solidFill>
                  <a:srgbClr val="FFFFFF"/>
                </a:solidFill>
              </a:defRPr>
            </a:pPr>
          </a:p>
        </p:txBody>
      </p:sp>
    </p:spTree>
  </p:cSld>
  <p:clrMapOvr>
    <a:masterClrMapping/>
  </p:clrMapOvr>
  <p:transitio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5" name="Shape 195"/>
          <p:cNvSpPr/>
          <p:nvPr/>
        </p:nvSpPr>
        <p:spPr>
          <a:xfrm>
            <a:off x="-1" y="-24871"/>
            <a:ext cx="12192001" cy="3376429"/>
          </a:xfrm>
          <a:prstGeom prst="rect">
            <a:avLst/>
          </a:prstGeom>
          <a:solidFill>
            <a:srgbClr val="AEA595"/>
          </a:solidFill>
          <a:ln w="12700">
            <a:miter lim="400000"/>
          </a:ln>
        </p:spPr>
        <p:txBody>
          <a:bodyPr lIns="0" tIns="0" rIns="0" bIns="0" anchor="ctr"/>
          <a:lstStyle/>
          <a:p>
            <a:pPr lvl="0" algn="ctr">
              <a:defRPr>
                <a:solidFill>
                  <a:srgbClr val="FFFFFF"/>
                </a:solidFill>
              </a:defRPr>
            </a:pPr>
          </a:p>
        </p:txBody>
      </p:sp>
      <p:pic>
        <p:nvPicPr>
          <p:cNvPr id="196" name="Colegio-4-TRAZ.pdf"/>
          <p:cNvPicPr/>
          <p:nvPr/>
        </p:nvPicPr>
        <p:blipFill>
          <a:blip r:embed="rId2">
            <a:extLst/>
          </a:blip>
          <a:stretch>
            <a:fillRect/>
          </a:stretch>
        </p:blipFill>
        <p:spPr>
          <a:xfrm>
            <a:off x="2154705" y="3618345"/>
            <a:ext cx="7882590" cy="535710"/>
          </a:xfrm>
          <a:prstGeom prst="rect">
            <a:avLst/>
          </a:prstGeom>
          <a:ln w="12700">
            <a:miter lim="400000"/>
          </a:ln>
        </p:spPr>
      </p:pic>
      <p:pic>
        <p:nvPicPr>
          <p:cNvPr id="197" name="web.pdf"/>
          <p:cNvPicPr/>
          <p:nvPr/>
        </p:nvPicPr>
        <p:blipFill>
          <a:blip r:embed="rId3">
            <a:extLst/>
          </a:blip>
          <a:stretch>
            <a:fillRect/>
          </a:stretch>
        </p:blipFill>
        <p:spPr>
          <a:xfrm>
            <a:off x="2911878" y="6083482"/>
            <a:ext cx="6368244" cy="384208"/>
          </a:xfrm>
          <a:prstGeom prst="rect">
            <a:avLst/>
          </a:prstGeom>
          <a:ln w="12700">
            <a:miter lim="400000"/>
          </a:ln>
        </p:spPr>
      </p:pic>
      <p:pic>
        <p:nvPicPr>
          <p:cNvPr id="198" name="Símbolo Congreso-Blanco.pdf"/>
          <p:cNvPicPr/>
          <p:nvPr/>
        </p:nvPicPr>
        <p:blipFill>
          <a:blip r:embed="rId4">
            <a:extLst/>
          </a:blip>
          <a:stretch>
            <a:fillRect/>
          </a:stretch>
        </p:blipFill>
        <p:spPr>
          <a:xfrm>
            <a:off x="4771740" y="2113417"/>
            <a:ext cx="2648540" cy="1239742"/>
          </a:xfrm>
          <a:prstGeom prst="rect">
            <a:avLst/>
          </a:prstGeom>
          <a:ln w="12700">
            <a:miter lim="400000"/>
          </a:ln>
        </p:spPr>
      </p:pic>
    </p:spTree>
  </p:cSld>
  <p:clrMapOvr>
    <a:masterClrMapping/>
  </p:clrMapOvr>
  <p:transitio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0" name="Shape 200"/>
          <p:cNvSpPr/>
          <p:nvPr/>
        </p:nvSpPr>
        <p:spPr>
          <a:xfrm>
            <a:off x="891509" y="645635"/>
            <a:ext cx="2064962" cy="80391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0">
              <a:lnSpc>
                <a:spcPct val="70000"/>
              </a:lnSpc>
            </a:pPr>
            <a:r>
              <a:rPr>
                <a:latin typeface="Martel Sans"/>
                <a:ea typeface="Martel Sans"/>
                <a:cs typeface="Martel Sans"/>
                <a:sym typeface="Martel Sans"/>
              </a:rPr>
              <a:t>Colores</a:t>
            </a:r>
            <a:endParaRPr>
              <a:latin typeface="Martel Sans"/>
              <a:ea typeface="Martel Sans"/>
              <a:cs typeface="Martel Sans"/>
              <a:sym typeface="Martel Sans"/>
            </a:endParaRPr>
          </a:p>
          <a:p>
            <a:pPr lvl="0">
              <a:lnSpc>
                <a:spcPct val="70000"/>
              </a:lnSpc>
            </a:pPr>
            <a:r>
              <a:rPr>
                <a:latin typeface="Martel Sans SemiBold"/>
                <a:ea typeface="Martel Sans SemiBold"/>
                <a:cs typeface="Martel Sans SemiBold"/>
                <a:sym typeface="Martel Sans SemiBold"/>
              </a:rPr>
              <a:t>FONDOS</a:t>
            </a:r>
          </a:p>
        </p:txBody>
      </p:sp>
      <p:sp>
        <p:nvSpPr>
          <p:cNvPr id="201" name="Shape 201"/>
          <p:cNvSpPr/>
          <p:nvPr/>
        </p:nvSpPr>
        <p:spPr>
          <a:xfrm>
            <a:off x="892626" y="2218708"/>
            <a:ext cx="2104572" cy="682172"/>
          </a:xfrm>
          <a:prstGeom prst="rect">
            <a:avLst/>
          </a:prstGeom>
          <a:solidFill>
            <a:srgbClr val="908169"/>
          </a:solidFill>
          <a:ln w="12700">
            <a:miter lim="400000"/>
          </a:ln>
        </p:spPr>
        <p:txBody>
          <a:bodyPr lIns="0" tIns="0" rIns="0" bIns="0" anchor="ctr"/>
          <a:lstStyle/>
          <a:p>
            <a:pPr lvl="0" algn="ctr">
              <a:defRPr>
                <a:solidFill>
                  <a:srgbClr val="FFFFFF"/>
                </a:solidFill>
              </a:defRPr>
            </a:pPr>
          </a:p>
        </p:txBody>
      </p:sp>
      <p:sp>
        <p:nvSpPr>
          <p:cNvPr id="202" name="Shape 202"/>
          <p:cNvSpPr/>
          <p:nvPr/>
        </p:nvSpPr>
        <p:spPr>
          <a:xfrm>
            <a:off x="892626" y="2992186"/>
            <a:ext cx="2104572" cy="682172"/>
          </a:xfrm>
          <a:prstGeom prst="rect">
            <a:avLst/>
          </a:prstGeom>
          <a:solidFill>
            <a:srgbClr val="D8232A"/>
          </a:solidFill>
          <a:ln w="12700">
            <a:miter lim="400000"/>
          </a:ln>
        </p:spPr>
        <p:txBody>
          <a:bodyPr lIns="0" tIns="0" rIns="0" bIns="0" anchor="ctr"/>
          <a:lstStyle/>
          <a:p>
            <a:pPr lvl="0" algn="ctr">
              <a:defRPr>
                <a:solidFill>
                  <a:srgbClr val="FFFFFF"/>
                </a:solidFill>
              </a:defRPr>
            </a:pPr>
          </a:p>
        </p:txBody>
      </p:sp>
      <p:sp>
        <p:nvSpPr>
          <p:cNvPr id="203" name="Shape 203"/>
          <p:cNvSpPr/>
          <p:nvPr/>
        </p:nvSpPr>
        <p:spPr>
          <a:xfrm>
            <a:off x="3877828" y="584242"/>
            <a:ext cx="4771508" cy="548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2000">
                <a:latin typeface="Martel Sans"/>
                <a:ea typeface="Martel Sans"/>
                <a:cs typeface="Martel Sans"/>
                <a:sym typeface="Martel Sans"/>
              </a:defRPr>
            </a:lvl1pPr>
          </a:lstStyle>
          <a:p>
            <a:pPr lvl="0">
              <a:defRPr b="0" sz="1800"/>
            </a:pPr>
            <a:r>
              <a:rPr b="1" sz="2000"/>
              <a:t>TIPOGRAFÍA (sugerencia)</a:t>
            </a:r>
          </a:p>
        </p:txBody>
      </p:sp>
      <p:sp>
        <p:nvSpPr>
          <p:cNvPr id="204" name="Shape 204"/>
          <p:cNvSpPr/>
          <p:nvPr/>
        </p:nvSpPr>
        <p:spPr>
          <a:xfrm>
            <a:off x="3891578" y="1191323"/>
            <a:ext cx="4159911" cy="929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0"/>
            <a:r>
              <a:rPr>
                <a:latin typeface="Martel Sans"/>
                <a:ea typeface="Martel Sans"/>
                <a:cs typeface="Martel Sans"/>
                <a:sym typeface="Martel Sans"/>
              </a:rPr>
              <a:t>MARTEL</a:t>
            </a:r>
            <a:r>
              <a:rPr>
                <a:latin typeface="Martel Sans"/>
                <a:ea typeface="Martel Sans"/>
                <a:cs typeface="Martel Sans"/>
                <a:sym typeface="Martel Sans"/>
              </a:rPr>
              <a:t> SANS (cuerpo de texto)</a:t>
            </a:r>
            <a:endParaRPr>
              <a:latin typeface="Martel Sans"/>
              <a:ea typeface="Martel Sans"/>
              <a:cs typeface="Martel Sans"/>
              <a:sym typeface="Martel Sans"/>
            </a:endParaRPr>
          </a:p>
          <a:p>
            <a:pPr lvl="0"/>
            <a:r>
              <a:rPr>
                <a:latin typeface="Martel Sans SemiBold"/>
                <a:ea typeface="Martel Sans SemiBold"/>
                <a:cs typeface="Martel Sans SemiBold"/>
                <a:sym typeface="Martel Sans SemiBold"/>
              </a:rPr>
              <a:t>MARTEL NEGRITA (títulos)</a:t>
            </a:r>
          </a:p>
        </p:txBody>
      </p:sp>
      <p:sp>
        <p:nvSpPr>
          <p:cNvPr id="205" name="Shape 205"/>
          <p:cNvSpPr/>
          <p:nvPr/>
        </p:nvSpPr>
        <p:spPr>
          <a:xfrm>
            <a:off x="3891578" y="2315107"/>
            <a:ext cx="5996066" cy="84582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ct val="80000"/>
              </a:lnSpc>
              <a:defRPr>
                <a:latin typeface="Martel Sans"/>
                <a:ea typeface="Martel Sans"/>
                <a:cs typeface="Martel Sans"/>
                <a:sym typeface="Martel Sans"/>
              </a:defRPr>
            </a:lvl1pPr>
          </a:lstStyle>
          <a:p>
            <a:pPr lvl="0"/>
            <a:r>
              <a:t>El tamaño de la tipografía es adaptable a la cantidad de texto que se quiera incluir</a:t>
            </a:r>
          </a:p>
        </p:txBody>
      </p:sp>
      <p:sp>
        <p:nvSpPr>
          <p:cNvPr id="206" name="Shape 206"/>
          <p:cNvSpPr/>
          <p:nvPr/>
        </p:nvSpPr>
        <p:spPr>
          <a:xfrm>
            <a:off x="898976" y="4868497"/>
            <a:ext cx="2104572" cy="651719"/>
          </a:xfrm>
          <a:prstGeom prst="rect">
            <a:avLst/>
          </a:prstGeom>
          <a:solidFill/>
          <a:ln w="12700">
            <a:solidFill>
              <a:srgbClr val="32538F"/>
            </a:solidFill>
            <a:miter/>
          </a:ln>
        </p:spPr>
        <p:txBody>
          <a:bodyPr lIns="0" tIns="0" rIns="0" bIns="0" anchor="ctr"/>
          <a:lstStyle/>
          <a:p>
            <a:pPr lvl="0" algn="ctr">
              <a:defRPr>
                <a:solidFill>
                  <a:srgbClr val="FFFFFF"/>
                </a:solidFill>
              </a:defRPr>
            </a:pPr>
          </a:p>
        </p:txBody>
      </p:sp>
      <p:sp>
        <p:nvSpPr>
          <p:cNvPr id="207" name="Shape 207"/>
          <p:cNvSpPr/>
          <p:nvPr/>
        </p:nvSpPr>
        <p:spPr>
          <a:xfrm>
            <a:off x="892626" y="4072844"/>
            <a:ext cx="2117272" cy="80391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0">
              <a:lnSpc>
                <a:spcPct val="70000"/>
              </a:lnSpc>
            </a:pPr>
            <a:r>
              <a:rPr>
                <a:latin typeface="Martel Sans"/>
                <a:ea typeface="Martel Sans"/>
                <a:cs typeface="Martel Sans"/>
                <a:sym typeface="Martel Sans"/>
              </a:rPr>
              <a:t>Colores</a:t>
            </a:r>
            <a:endParaRPr>
              <a:latin typeface="Martel Sans"/>
              <a:ea typeface="Martel Sans"/>
              <a:cs typeface="Martel Sans"/>
              <a:sym typeface="Martel Sans"/>
            </a:endParaRPr>
          </a:p>
          <a:p>
            <a:pPr lvl="0">
              <a:lnSpc>
                <a:spcPct val="70000"/>
              </a:lnSpc>
            </a:pPr>
            <a:r>
              <a:rPr>
                <a:latin typeface="Martel Sans SemiBold"/>
                <a:ea typeface="Martel Sans SemiBold"/>
                <a:cs typeface="Martel Sans SemiBold"/>
                <a:sym typeface="Martel Sans SemiBold"/>
              </a:rPr>
              <a:t>TIPOGRAFÍA</a:t>
            </a:r>
          </a:p>
        </p:txBody>
      </p:sp>
      <p:sp>
        <p:nvSpPr>
          <p:cNvPr id="208" name="Shape 208"/>
          <p:cNvSpPr/>
          <p:nvPr/>
        </p:nvSpPr>
        <p:spPr>
          <a:xfrm>
            <a:off x="892626" y="1445230"/>
            <a:ext cx="2104572" cy="682172"/>
          </a:xfrm>
          <a:prstGeom prst="rect">
            <a:avLst/>
          </a:prstGeom>
          <a:solidFill>
            <a:srgbClr val="AEA595"/>
          </a:solidFill>
          <a:ln w="12700">
            <a:miter lim="400000"/>
          </a:ln>
        </p:spPr>
        <p:txBody>
          <a:bodyPr lIns="0" tIns="0" rIns="0" bIns="0" anchor="ctr"/>
          <a:lstStyle/>
          <a:p>
            <a:pPr lvl="0" algn="ctr">
              <a:defRPr>
                <a:solidFill>
                  <a:srgbClr val="FFFFFF"/>
                </a:solidFill>
              </a:defRPr>
            </a:pPr>
          </a:p>
        </p:txBody>
      </p:sp>
      <p:sp>
        <p:nvSpPr>
          <p:cNvPr id="209" name="Shape 209"/>
          <p:cNvSpPr/>
          <p:nvPr/>
        </p:nvSpPr>
        <p:spPr>
          <a:xfrm>
            <a:off x="892626" y="5585430"/>
            <a:ext cx="2117272" cy="682172"/>
          </a:xfrm>
          <a:prstGeom prst="rect">
            <a:avLst/>
          </a:prstGeom>
          <a:solidFill>
            <a:srgbClr val="908169"/>
          </a:solidFill>
          <a:ln w="12700">
            <a:miter lim="400000"/>
          </a:ln>
        </p:spPr>
        <p:txBody>
          <a:bodyPr lIns="0" tIns="0" rIns="0" bIns="0" anchor="ctr"/>
          <a:lstStyle/>
          <a:p>
            <a:pPr lvl="0" algn="ctr">
              <a:defRPr>
                <a:solidFill>
                  <a:srgbClr val="FFFFFF"/>
                </a:solidFill>
              </a:defRPr>
            </a:pPr>
          </a:p>
        </p:txBody>
      </p:sp>
      <p:sp>
        <p:nvSpPr>
          <p:cNvPr id="210" name="Shape 210"/>
          <p:cNvSpPr/>
          <p:nvPr/>
        </p:nvSpPr>
        <p:spPr>
          <a:xfrm>
            <a:off x="3486999" y="4848830"/>
            <a:ext cx="8548465" cy="1416821"/>
          </a:xfrm>
          <a:prstGeom prst="rect">
            <a:avLst/>
          </a:prstGeom>
          <a:solidFill>
            <a:srgbClr val="AEA595"/>
          </a:solidFill>
          <a:ln w="12700">
            <a:miter lim="400000"/>
          </a:ln>
        </p:spPr>
        <p:txBody>
          <a:bodyPr lIns="0" tIns="0" rIns="0" bIns="0" anchor="ctr"/>
          <a:lstStyle/>
          <a:p>
            <a:pPr lvl="0" algn="ctr">
              <a:defRPr>
                <a:solidFill>
                  <a:srgbClr val="FFFFFF"/>
                </a:solidFill>
              </a:defRPr>
            </a:pPr>
          </a:p>
        </p:txBody>
      </p:sp>
      <p:sp>
        <p:nvSpPr>
          <p:cNvPr id="211" name="Shape 211"/>
          <p:cNvSpPr/>
          <p:nvPr/>
        </p:nvSpPr>
        <p:spPr>
          <a:xfrm>
            <a:off x="3877828" y="3355071"/>
            <a:ext cx="3603736" cy="54864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b="1" sz="2000">
                <a:latin typeface="Martel Sans"/>
                <a:ea typeface="Martel Sans"/>
                <a:cs typeface="Martel Sans"/>
                <a:sym typeface="Martel Sans"/>
              </a:defRPr>
            </a:lvl1pPr>
          </a:lstStyle>
          <a:p>
            <a:pPr lvl="0">
              <a:defRPr b="0" sz="1800"/>
            </a:pPr>
            <a:r>
              <a:rPr b="1" sz="2000"/>
              <a:t>Logos (pie)</a:t>
            </a:r>
          </a:p>
        </p:txBody>
      </p:sp>
      <p:pic>
        <p:nvPicPr>
          <p:cNvPr id="212" name="Símbolo Congreso 2.pdf"/>
          <p:cNvPicPr/>
          <p:nvPr/>
        </p:nvPicPr>
        <p:blipFill>
          <a:blip r:embed="rId2">
            <a:extLst/>
          </a:blip>
          <a:stretch>
            <a:fillRect/>
          </a:stretch>
        </p:blipFill>
        <p:spPr>
          <a:xfrm>
            <a:off x="9231252" y="3624467"/>
            <a:ext cx="1986050" cy="929641"/>
          </a:xfrm>
          <a:prstGeom prst="rect">
            <a:avLst/>
          </a:prstGeom>
          <a:ln w="12700">
            <a:miter lim="400000"/>
          </a:ln>
        </p:spPr>
      </p:pic>
      <p:pic>
        <p:nvPicPr>
          <p:cNvPr id="213" name="Símbolo Congreso-Blanco.pdf"/>
          <p:cNvPicPr/>
          <p:nvPr/>
        </p:nvPicPr>
        <p:blipFill>
          <a:blip r:embed="rId3">
            <a:extLst/>
          </a:blip>
          <a:stretch>
            <a:fillRect/>
          </a:stretch>
        </p:blipFill>
        <p:spPr>
          <a:xfrm>
            <a:off x="9191797" y="5073951"/>
            <a:ext cx="2064962" cy="966579"/>
          </a:xfrm>
          <a:prstGeom prst="rect">
            <a:avLst/>
          </a:prstGeom>
          <a:ln w="12700">
            <a:miter lim="400000"/>
          </a:ln>
        </p:spPr>
      </p:pic>
      <p:pic>
        <p:nvPicPr>
          <p:cNvPr id="214" name="Caminos.pdf"/>
          <p:cNvPicPr/>
          <p:nvPr/>
        </p:nvPicPr>
        <p:blipFill>
          <a:blip r:embed="rId4">
            <a:extLst/>
          </a:blip>
          <a:stretch>
            <a:fillRect/>
          </a:stretch>
        </p:blipFill>
        <p:spPr>
          <a:xfrm>
            <a:off x="4038463" y="4097856"/>
            <a:ext cx="3880592" cy="463985"/>
          </a:xfrm>
          <a:prstGeom prst="rect">
            <a:avLst/>
          </a:prstGeom>
          <a:ln w="12700">
            <a:miter lim="400000"/>
          </a:ln>
        </p:spPr>
      </p:pic>
      <p:sp>
        <p:nvSpPr>
          <p:cNvPr id="215" name="Shape 215"/>
          <p:cNvSpPr/>
          <p:nvPr/>
        </p:nvSpPr>
        <p:spPr>
          <a:xfrm>
            <a:off x="3486999" y="710582"/>
            <a:ext cx="12701" cy="5548388"/>
          </a:xfrm>
          <a:prstGeom prst="rect">
            <a:avLst/>
          </a:prstGeom>
          <a:solidFill>
            <a:srgbClr val="AEA595"/>
          </a:solidFill>
          <a:ln w="12700">
            <a:miter lim="400000"/>
          </a:ln>
        </p:spPr>
        <p:txBody>
          <a:bodyPr lIns="0" tIns="0" rIns="0" bIns="0" anchor="ctr"/>
          <a:lstStyle/>
          <a:p>
            <a:pPr lvl="0" algn="ctr">
              <a:defRPr>
                <a:solidFill>
                  <a:srgbClr val="FFFFFF"/>
                </a:solidFill>
              </a:defRPr>
            </a:pPr>
          </a:p>
        </p:txBody>
      </p:sp>
      <p:pic>
        <p:nvPicPr>
          <p:cNvPr id="216" name="Caminos.pdf"/>
          <p:cNvPicPr/>
          <p:nvPr/>
        </p:nvPicPr>
        <p:blipFill>
          <a:blip r:embed="rId4">
            <a:extLst/>
          </a:blip>
          <a:stretch>
            <a:fillRect/>
          </a:stretch>
        </p:blipFill>
        <p:spPr>
          <a:xfrm>
            <a:off x="4038463" y="5317056"/>
            <a:ext cx="3880592" cy="463985"/>
          </a:xfrm>
          <a:prstGeom prst="rect">
            <a:avLst/>
          </a:prstGeom>
          <a:ln w="12700">
            <a:miter lim="400000"/>
          </a:ln>
        </p:spPr>
      </p:pic>
    </p:spTree>
  </p:cSld>
  <p:clrMapOvr>
    <a:masterClrMapping/>
  </p:clrMapOvr>
  <p:transitio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18" name="Caminos-4-TRAZ.pdf"/>
          <p:cNvPicPr/>
          <p:nvPr/>
        </p:nvPicPr>
        <p:blipFill>
          <a:blip r:embed="rId2">
            <a:extLst/>
          </a:blip>
          <a:stretch>
            <a:fillRect/>
          </a:stretch>
        </p:blipFill>
        <p:spPr>
          <a:xfrm>
            <a:off x="8841589" y="1175504"/>
            <a:ext cx="2888499" cy="1671095"/>
          </a:xfrm>
          <a:prstGeom prst="rect">
            <a:avLst/>
          </a:prstGeom>
          <a:ln w="12700">
            <a:miter lim="400000"/>
          </a:ln>
        </p:spPr>
      </p:pic>
      <p:pic>
        <p:nvPicPr>
          <p:cNvPr id="219" name="Colegio-4-TRAZ.pdf"/>
          <p:cNvPicPr/>
          <p:nvPr/>
        </p:nvPicPr>
        <p:blipFill>
          <a:blip r:embed="rId3">
            <a:extLst/>
          </a:blip>
          <a:stretch>
            <a:fillRect/>
          </a:stretch>
        </p:blipFill>
        <p:spPr>
          <a:xfrm>
            <a:off x="435586" y="3316201"/>
            <a:ext cx="11031835" cy="749738"/>
          </a:xfrm>
          <a:prstGeom prst="rect">
            <a:avLst/>
          </a:prstGeom>
          <a:ln w="12700">
            <a:miter lim="400000"/>
          </a:ln>
        </p:spPr>
      </p:pic>
      <p:sp>
        <p:nvSpPr>
          <p:cNvPr id="220" name="Shape 220"/>
          <p:cNvSpPr/>
          <p:nvPr/>
        </p:nvSpPr>
        <p:spPr>
          <a:xfrm>
            <a:off x="-10356" y="4297075"/>
            <a:ext cx="12212712" cy="2585424"/>
          </a:xfrm>
          <a:prstGeom prst="rect">
            <a:avLst/>
          </a:prstGeom>
          <a:solidFill>
            <a:srgbClr val="AEA595">
              <a:alpha val="50000"/>
            </a:srgbClr>
          </a:solidFill>
          <a:ln w="12700">
            <a:miter lim="400000"/>
          </a:ln>
        </p:spPr>
        <p:txBody>
          <a:bodyPr lIns="0" tIns="0" rIns="0" bIns="0" anchor="ctr"/>
          <a:lstStyle/>
          <a:p>
            <a:pPr lvl="0" algn="ctr">
              <a:defRPr>
                <a:solidFill>
                  <a:srgbClr val="FFFFFF"/>
                </a:solidFill>
              </a:defRPr>
            </a:pPr>
          </a:p>
        </p:txBody>
      </p:sp>
      <p:pic>
        <p:nvPicPr>
          <p:cNvPr id="221" name="Símbolo Congreso-Blanco.pdf"/>
          <p:cNvPicPr/>
          <p:nvPr/>
        </p:nvPicPr>
        <p:blipFill>
          <a:blip r:embed="rId4">
            <a:extLst/>
          </a:blip>
          <a:stretch>
            <a:fillRect/>
          </a:stretch>
        </p:blipFill>
        <p:spPr>
          <a:xfrm>
            <a:off x="469585" y="4789454"/>
            <a:ext cx="3384861" cy="1584404"/>
          </a:xfrm>
          <a:prstGeom prst="rect">
            <a:avLst/>
          </a:prstGeom>
          <a:ln w="12700">
            <a:miter lim="400000"/>
          </a:ln>
        </p:spPr>
      </p:pic>
      <p:pic>
        <p:nvPicPr>
          <p:cNvPr id="222" name="Símbolo Congreso 2.pdf"/>
          <p:cNvPicPr/>
          <p:nvPr/>
        </p:nvPicPr>
        <p:blipFill>
          <a:blip r:embed="rId5">
            <a:extLst/>
          </a:blip>
          <a:stretch>
            <a:fillRect/>
          </a:stretch>
        </p:blipFill>
        <p:spPr>
          <a:xfrm>
            <a:off x="4379677" y="4797585"/>
            <a:ext cx="3384861" cy="1584403"/>
          </a:xfrm>
          <a:prstGeom prst="rect">
            <a:avLst/>
          </a:prstGeom>
          <a:ln w="12700">
            <a:miter lim="400000"/>
          </a:ln>
        </p:spPr>
      </p:pic>
      <p:pic>
        <p:nvPicPr>
          <p:cNvPr id="223" name="Congreso Int.pdf"/>
          <p:cNvPicPr/>
          <p:nvPr/>
        </p:nvPicPr>
        <p:blipFill>
          <a:blip r:embed="rId6">
            <a:extLst/>
          </a:blip>
          <a:stretch>
            <a:fillRect/>
          </a:stretch>
        </p:blipFill>
        <p:spPr>
          <a:xfrm>
            <a:off x="418173" y="2156496"/>
            <a:ext cx="3925353" cy="690103"/>
          </a:xfrm>
          <a:prstGeom prst="rect">
            <a:avLst/>
          </a:prstGeom>
          <a:ln w="12700">
            <a:miter lim="400000"/>
          </a:ln>
        </p:spPr>
      </p:pic>
      <p:sp>
        <p:nvSpPr>
          <p:cNvPr id="224" name="Shape 224"/>
          <p:cNvSpPr/>
          <p:nvPr/>
        </p:nvSpPr>
        <p:spPr>
          <a:xfrm>
            <a:off x="372628" y="330242"/>
            <a:ext cx="6679616" cy="548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2000">
                <a:latin typeface="Martel Sans"/>
                <a:ea typeface="Martel Sans"/>
                <a:cs typeface="Martel Sans"/>
                <a:sym typeface="Martel Sans"/>
              </a:defRPr>
            </a:lvl1pPr>
          </a:lstStyle>
          <a:p>
            <a:pPr lvl="0">
              <a:defRPr b="0" sz="1800"/>
            </a:pPr>
            <a:r>
              <a:rPr b="1" sz="2000"/>
              <a:t>Logos y demás elementos (copiar y pegar)</a:t>
            </a:r>
          </a:p>
        </p:txBody>
      </p:sp>
      <p:pic>
        <p:nvPicPr>
          <p:cNvPr id="225" name="patrimonio.pdf"/>
          <p:cNvPicPr/>
          <p:nvPr/>
        </p:nvPicPr>
        <p:blipFill>
          <a:blip r:embed="rId7">
            <a:extLst/>
          </a:blip>
          <a:stretch>
            <a:fillRect/>
          </a:stretch>
        </p:blipFill>
        <p:spPr>
          <a:xfrm>
            <a:off x="414128" y="1098919"/>
            <a:ext cx="3495775" cy="587975"/>
          </a:xfrm>
          <a:prstGeom prst="rect">
            <a:avLst/>
          </a:prstGeom>
          <a:ln w="12700">
            <a:miter lim="400000"/>
          </a:ln>
        </p:spPr>
      </p:pic>
      <p:pic>
        <p:nvPicPr>
          <p:cNvPr id="226" name="Símbolo Congreso 2.pdf"/>
          <p:cNvPicPr/>
          <p:nvPr/>
        </p:nvPicPr>
        <p:blipFill>
          <a:blip r:embed="rId8">
            <a:extLst/>
          </a:blip>
          <a:stretch>
            <a:fillRect/>
          </a:stretch>
        </p:blipFill>
        <p:spPr>
          <a:xfrm>
            <a:off x="8289769" y="4797585"/>
            <a:ext cx="3384862" cy="1584403"/>
          </a:xfrm>
          <a:prstGeom prst="rect">
            <a:avLst/>
          </a:prstGeom>
          <a:ln w="12700">
            <a:miter lim="400000"/>
          </a:ln>
        </p:spPr>
      </p:pic>
      <p:pic>
        <p:nvPicPr>
          <p:cNvPr id="227" name="Caminos.pdf"/>
          <p:cNvPicPr/>
          <p:nvPr/>
        </p:nvPicPr>
        <p:blipFill>
          <a:blip r:embed="rId9">
            <a:extLst/>
          </a:blip>
          <a:stretch>
            <a:fillRect/>
          </a:stretch>
        </p:blipFill>
        <p:spPr>
          <a:xfrm>
            <a:off x="5386082" y="2253570"/>
            <a:ext cx="4147980" cy="495955"/>
          </a:xfrm>
          <a:prstGeom prst="rect">
            <a:avLst/>
          </a:prstGeom>
          <a:ln w="12700">
            <a:miter lim="400000"/>
          </a:ln>
        </p:spPr>
      </p:pic>
      <p:sp>
        <p:nvSpPr>
          <p:cNvPr id="228" name="Shape 228"/>
          <p:cNvSpPr/>
          <p:nvPr/>
        </p:nvSpPr>
        <p:spPr>
          <a:xfrm>
            <a:off x="-1" y="906790"/>
            <a:ext cx="12192001" cy="12701"/>
          </a:xfrm>
          <a:prstGeom prst="rect">
            <a:avLst/>
          </a:prstGeom>
          <a:solidFill>
            <a:srgbClr val="AEA595"/>
          </a:solidFill>
          <a:ln w="12700">
            <a:miter lim="400000"/>
          </a:ln>
        </p:spPr>
        <p:txBody>
          <a:bodyPr lIns="0" tIns="0" rIns="0" bIns="0" anchor="ctr"/>
          <a:lstStyle/>
          <a:p>
            <a:pPr lvl="0" algn="ctr">
              <a:defRPr>
                <a:solidFill>
                  <a:srgbClr val="FFFFFF"/>
                </a:solidFill>
              </a:defRPr>
            </a:pPr>
          </a:p>
        </p:txBody>
      </p:sp>
    </p:spTree>
  </p:cSld>
  <p:clrMapOvr>
    <a:masterClrMapping/>
  </p:clrMapOvr>
  <p:transition spd="med" advClick="1"/>
</p:sld>
</file>

<file path=ppt/theme/theme1.xml><?xml version="1.0" encoding="utf-8"?>
<a:theme xmlns:a="http://schemas.openxmlformats.org/drawingml/2006/main" xmlns:r="http://schemas.openxmlformats.org/officeDocument/2006/relationships" name="Default">
  <a:themeElements>
    <a:clrScheme name="Default">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rgbClr val="4472C4"/>
          </a:solidFill>
          <a:prstDash val="solid"/>
          <a:miter lim="800000"/>
        </a:ln>
        <a:effectLst/>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4472C4"/>
          </a:solidFill>
          <a:prstDash val="solid"/>
          <a:miter lim="8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Default">
  <a:themeElements>
    <a:clrScheme name="Default">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rgbClr val="4472C4"/>
          </a:solidFill>
          <a:prstDash val="solid"/>
          <a:miter lim="800000"/>
        </a:ln>
        <a:effectLst/>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4472C4"/>
          </a:solidFill>
          <a:prstDash val="solid"/>
          <a:miter lim="8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